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44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r-HR" smtClean="0"/>
              <a:t>Uredite stil podnaslova matrice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dirty="0"/>
              <a:t>3/18/2020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ska 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r-HR" smtClean="0"/>
              <a:t>Kliknite ikonu da biste dodali  sliku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3/18/2020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slov i o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3/18/2020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hr-HR" smtClean="0"/>
              <a:t>Uredite stilove teksta matrice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3/18/2020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ica s nazi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3/18/2020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tupc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3/18/2020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tupca sa slika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r-HR" smtClean="0"/>
              <a:t>Kliknite ikonu da biste dodali  sliku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r-HR" smtClean="0"/>
              <a:t>Kliknite ikonu da biste dodali  sliku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r-HR" smtClean="0"/>
              <a:t>Kliknite ikonu da biste dodali  sliku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3/18/2020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3/18/2020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3/18/2020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3/18/2020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sekci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3/18/2020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3/18/2020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3/18/2020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3/18/2020</a:t>
            </a:fld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3/18/2020</a:t>
            </a:fld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3/18/2020</a:t>
            </a:fld>
            <a:endParaRPr lang="en-US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r-HR" smtClean="0"/>
              <a:t>Kliknite ikonu da biste dodali  sliku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3/18/2020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4AAD347D-5ACD-4C99-B74B-A9C85AD731AF}" type="datetimeFigureOut">
              <a:rPr lang="en-US" dirty="0"/>
              <a:t>3/18/2020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8" r:id="rId9"/>
    <p:sldLayoutId id="2147483667" r:id="rId10"/>
    <p:sldLayoutId id="2147483661" r:id="rId11"/>
    <p:sldLayoutId id="2147483664" r:id="rId12"/>
    <p:sldLayoutId id="2147483662" r:id="rId13"/>
    <p:sldLayoutId id="2147483669" r:id="rId14"/>
    <p:sldLayoutId id="2147483670" r:id="rId15"/>
    <p:sldLayoutId id="2147483658" r:id="rId16"/>
    <p:sldLayoutId id="2147483659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154954" y="675640"/>
            <a:ext cx="8825659" cy="1981200"/>
          </a:xfrm>
        </p:spPr>
        <p:txBody>
          <a:bodyPr/>
          <a:lstStyle/>
          <a:p>
            <a:pPr algn="ctr"/>
            <a:r>
              <a:rPr lang="hr-HR" dirty="0" smtClean="0"/>
              <a:t>PRIRODA SE BUDI</a:t>
            </a:r>
            <a:endParaRPr lang="hr-HR" dirty="0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068" y="2157780"/>
            <a:ext cx="4882715" cy="3662036"/>
          </a:xfrm>
          <a:prstGeom prst="rect">
            <a:avLst/>
          </a:prstGeom>
        </p:spPr>
      </p:pic>
      <p:pic>
        <p:nvPicPr>
          <p:cNvPr id="5" name="Slika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37669" y="2356833"/>
            <a:ext cx="5618749" cy="2809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77954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045356" y="452718"/>
            <a:ext cx="9404723" cy="1400530"/>
          </a:xfrm>
        </p:spPr>
        <p:txBody>
          <a:bodyPr/>
          <a:lstStyle/>
          <a:p>
            <a:pPr algn="ctr"/>
            <a:r>
              <a:rPr lang="hr-HR" dirty="0" smtClean="0"/>
              <a:t>VISIBABE</a:t>
            </a:r>
            <a:endParaRPr lang="hr-HR" dirty="0"/>
          </a:p>
        </p:txBody>
      </p:sp>
      <p:pic>
        <p:nvPicPr>
          <p:cNvPr id="3" name="Slika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85519" y="1481070"/>
            <a:ext cx="7699393" cy="48121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50807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315812" y="439839"/>
            <a:ext cx="9404723" cy="1400530"/>
          </a:xfrm>
        </p:spPr>
        <p:txBody>
          <a:bodyPr/>
          <a:lstStyle/>
          <a:p>
            <a:pPr algn="ctr"/>
            <a:r>
              <a:rPr lang="hr-HR" dirty="0" smtClean="0"/>
              <a:t>JAGLACI</a:t>
            </a:r>
            <a:endParaRPr lang="hr-HR" dirty="0"/>
          </a:p>
        </p:txBody>
      </p:sp>
      <p:pic>
        <p:nvPicPr>
          <p:cNvPr id="3" name="Slika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69712" y="1660738"/>
            <a:ext cx="7302321" cy="48022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55367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277176" y="388324"/>
            <a:ext cx="9404723" cy="1400530"/>
          </a:xfrm>
        </p:spPr>
        <p:txBody>
          <a:bodyPr/>
          <a:lstStyle/>
          <a:p>
            <a:pPr algn="ctr"/>
            <a:r>
              <a:rPr lang="hr-HR" dirty="0" smtClean="0"/>
              <a:t>ŠAFRANI</a:t>
            </a:r>
            <a:endParaRPr lang="hr-HR" dirty="0"/>
          </a:p>
        </p:txBody>
      </p:sp>
      <p:pic>
        <p:nvPicPr>
          <p:cNvPr id="3" name="Slika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84440" y="1481070"/>
            <a:ext cx="7374327" cy="49197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42326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315812" y="414081"/>
            <a:ext cx="9404723" cy="1400530"/>
          </a:xfrm>
        </p:spPr>
        <p:txBody>
          <a:bodyPr/>
          <a:lstStyle/>
          <a:p>
            <a:pPr algn="ctr"/>
            <a:r>
              <a:rPr lang="hr-HR" dirty="0" smtClean="0"/>
              <a:t>LJUBIČICA</a:t>
            </a:r>
            <a:endParaRPr lang="hr-HR" dirty="0"/>
          </a:p>
        </p:txBody>
      </p:sp>
      <p:pic>
        <p:nvPicPr>
          <p:cNvPr id="3" name="Slika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08173" y="1550026"/>
            <a:ext cx="7620000" cy="4762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32255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734096" y="721217"/>
            <a:ext cx="10290219" cy="5525037"/>
          </a:xfrm>
        </p:spPr>
        <p:txBody>
          <a:bodyPr>
            <a:normAutofit/>
          </a:bodyPr>
          <a:lstStyle/>
          <a:p>
            <a:r>
              <a:rPr lang="hr-HR" sz="4400" dirty="0" smtClean="0"/>
              <a:t>SVE OVE BILJKE VJESNICI SU PROLJEĆA</a:t>
            </a:r>
          </a:p>
          <a:p>
            <a:r>
              <a:rPr lang="hr-HR" sz="4400" dirty="0" smtClean="0"/>
              <a:t>SVE SU ZAŠTIĆENE I TREBAMO IH ČUVATI</a:t>
            </a:r>
          </a:p>
          <a:p>
            <a:r>
              <a:rPr lang="hr-HR" sz="4400" dirty="0" smtClean="0"/>
              <a:t>PROVODI SLOBODNO VRIJEME U PRIRODI I UŽIVAJ U NJIHOVOJ LJEPOTI</a:t>
            </a:r>
            <a:endParaRPr lang="hr-HR" sz="4400" dirty="0"/>
          </a:p>
        </p:txBody>
      </p:sp>
    </p:spTree>
    <p:extLst>
      <p:ext uri="{BB962C8B-B14F-4D97-AF65-F5344CB8AC3E}">
        <p14:creationId xmlns:p14="http://schemas.microsoft.com/office/powerpoint/2010/main" val="415225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RANO PROLJEĆE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 smtClean="0"/>
              <a:t>DAN I NOĆ SU JEDNAKO DUGI</a:t>
            </a:r>
          </a:p>
          <a:p>
            <a:r>
              <a:rPr lang="hr-HR" dirty="0" smtClean="0"/>
              <a:t>JOŠ UVIJEK OBLAČIMO TOPLIJU ODJEČU</a:t>
            </a:r>
          </a:p>
          <a:p>
            <a:endParaRPr lang="hr-HR" dirty="0"/>
          </a:p>
          <a:p>
            <a:r>
              <a:rPr lang="hr-HR" dirty="0" smtClean="0"/>
              <a:t>VRIJEME:</a:t>
            </a:r>
            <a:endParaRPr lang="hr-HR" dirty="0"/>
          </a:p>
        </p:txBody>
      </p:sp>
      <p:sp>
        <p:nvSpPr>
          <p:cNvPr id="5" name="Oblak 4"/>
          <p:cNvSpPr/>
          <p:nvPr/>
        </p:nvSpPr>
        <p:spPr>
          <a:xfrm>
            <a:off x="3142445" y="3644723"/>
            <a:ext cx="3876541" cy="1803042"/>
          </a:xfrm>
          <a:prstGeom prst="cloud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25" name="Sunce 24"/>
          <p:cNvSpPr/>
          <p:nvPr/>
        </p:nvSpPr>
        <p:spPr>
          <a:xfrm>
            <a:off x="9058119" y="2640169"/>
            <a:ext cx="2461970" cy="2472744"/>
          </a:xfrm>
          <a:prstGeom prst="sun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24" name="Oblak 23"/>
          <p:cNvSpPr/>
          <p:nvPr/>
        </p:nvSpPr>
        <p:spPr>
          <a:xfrm>
            <a:off x="7377449" y="3644723"/>
            <a:ext cx="3440806" cy="1758012"/>
          </a:xfrm>
          <a:prstGeom prst="cloud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2530092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17</TotalTime>
  <Words>45</Words>
  <Application>Microsoft Office PowerPoint</Application>
  <PresentationFormat>Široki zaslon</PresentationFormat>
  <Paragraphs>13</Paragraphs>
  <Slides>7</Slides>
  <Notes>0</Notes>
  <HiddenSlides>0</HiddenSlides>
  <MMClips>0</MMClips>
  <ScaleCrop>false</ScaleCrop>
  <HeadingPairs>
    <vt:vector size="6" baseType="variant">
      <vt:variant>
        <vt:lpstr>Korišteni fontovi</vt:lpstr>
      </vt:variant>
      <vt:variant>
        <vt:i4>3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7</vt:i4>
      </vt:variant>
    </vt:vector>
  </HeadingPairs>
  <TitlesOfParts>
    <vt:vector size="11" baseType="lpstr">
      <vt:lpstr>Arial</vt:lpstr>
      <vt:lpstr>Century Gothic</vt:lpstr>
      <vt:lpstr>Wingdings 3</vt:lpstr>
      <vt:lpstr>Ion</vt:lpstr>
      <vt:lpstr>PRIRODA SE BUDI</vt:lpstr>
      <vt:lpstr>VISIBABE</vt:lpstr>
      <vt:lpstr>JAGLACI</vt:lpstr>
      <vt:lpstr>ŠAFRANI</vt:lpstr>
      <vt:lpstr>LJUBIČICA</vt:lpstr>
      <vt:lpstr>PowerPointova prezentacija</vt:lpstr>
      <vt:lpstr>RANO PROLJEĆE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PRIRODA SE BUDI</dc:title>
  <dc:creator>Larisa Zadravec</dc:creator>
  <cp:lastModifiedBy>Larisa Zadravec</cp:lastModifiedBy>
  <cp:revision>2</cp:revision>
  <dcterms:created xsi:type="dcterms:W3CDTF">2020-03-18T16:05:06Z</dcterms:created>
  <dcterms:modified xsi:type="dcterms:W3CDTF">2020-03-18T16:22:20Z</dcterms:modified>
</cp:coreProperties>
</file>