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8" r:id="rId2"/>
    <p:sldId id="261" r:id="rId3"/>
    <p:sldId id="265" r:id="rId4"/>
    <p:sldId id="266" r:id="rId5"/>
    <p:sldId id="271" r:id="rId6"/>
    <p:sldId id="27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5" d="100"/>
          <a:sy n="85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27A9-2AE3-45B8-BF06-CC854A2A1DB9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10C-00B4-44AF-87F2-68E9DC841CA3}" type="slidenum">
              <a:rPr lang="hr-HR" smtClean="0"/>
              <a:t>‹#›</a:t>
            </a:fld>
            <a:endParaRPr lang="hr-H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764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27A9-2AE3-45B8-BF06-CC854A2A1DB9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10C-00B4-44AF-87F2-68E9DC841C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2061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27A9-2AE3-45B8-BF06-CC854A2A1DB9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10C-00B4-44AF-87F2-68E9DC841C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8318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27A9-2AE3-45B8-BF06-CC854A2A1DB9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10C-00B4-44AF-87F2-68E9DC841CA3}" type="slidenum">
              <a:rPr lang="hr-HR" smtClean="0"/>
              <a:t>‹#›</a:t>
            </a:fld>
            <a:endParaRPr lang="hr-H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254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27A9-2AE3-45B8-BF06-CC854A2A1DB9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10C-00B4-44AF-87F2-68E9DC841C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4717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27A9-2AE3-45B8-BF06-CC854A2A1DB9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10C-00B4-44AF-87F2-68E9DC841CA3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1094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27A9-2AE3-45B8-BF06-CC854A2A1DB9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10C-00B4-44AF-87F2-68E9DC841C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48072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27A9-2AE3-45B8-BF06-CC854A2A1DB9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10C-00B4-44AF-87F2-68E9DC841C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36966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27A9-2AE3-45B8-BF06-CC854A2A1DB9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10C-00B4-44AF-87F2-68E9DC841C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397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27A9-2AE3-45B8-BF06-CC854A2A1DB9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10C-00B4-44AF-87F2-68E9DC841C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3403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27A9-2AE3-45B8-BF06-CC854A2A1DB9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10C-00B4-44AF-87F2-68E9DC841C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339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27A9-2AE3-45B8-BF06-CC854A2A1DB9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10C-00B4-44AF-87F2-68E9DC841C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1282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27A9-2AE3-45B8-BF06-CC854A2A1DB9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10C-00B4-44AF-87F2-68E9DC841C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06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27A9-2AE3-45B8-BF06-CC854A2A1DB9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10C-00B4-44AF-87F2-68E9DC841C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9100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27A9-2AE3-45B8-BF06-CC854A2A1DB9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10C-00B4-44AF-87F2-68E9DC841C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3904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27A9-2AE3-45B8-BF06-CC854A2A1DB9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10C-00B4-44AF-87F2-68E9DC841C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1943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827A9-2AE3-45B8-BF06-CC854A2A1DB9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D5310C-00B4-44AF-87F2-68E9DC841C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6540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DA827A9-2AE3-45B8-BF06-CC854A2A1DB9}" type="datetimeFigureOut">
              <a:rPr lang="hr-HR" smtClean="0"/>
              <a:t>29.3.2020.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6D5310C-00B4-44AF-87F2-68E9DC841CA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846125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1919536" y="980728"/>
            <a:ext cx="5688632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hr-HR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/>
              </a:rPr>
              <a:t>ISUSOVA MUKA I SMRT</a:t>
            </a:r>
          </a:p>
        </p:txBody>
      </p:sp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78CBE37E-1405-457D-A7A8-DDECD4EF58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7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9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944518B6-D583-4BF3-BE4C-7703A2D047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4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85899C25-8139-471B-8528-0A5D937F64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14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36D2A6B8-DB14-4152-AD12-E4F9259D07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imljeni zvuk">
            <a:hlinkClick r:id="" action="ppaction://media"/>
            <a:extLst>
              <a:ext uri="{FF2B5EF4-FFF2-40B4-BE49-F238E27FC236}">
                <a16:creationId xmlns:a16="http://schemas.microsoft.com/office/drawing/2014/main" id="{051CF5BC-005F-498D-9AF6-4637F96443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4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F230084B-7E7A-4415-925E-90DE013D499A}"/>
              </a:ext>
            </a:extLst>
          </p:cNvPr>
          <p:cNvSpPr txBox="1"/>
          <p:nvPr/>
        </p:nvSpPr>
        <p:spPr>
          <a:xfrm>
            <a:off x="2833511" y="1851378"/>
            <a:ext cx="2056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>
                <a:latin typeface="+mj-lt"/>
              </a:rPr>
              <a:t>ZADATAK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1EF3EAF2-8EA1-49B5-945F-14213281719B}"/>
              </a:ext>
            </a:extLst>
          </p:cNvPr>
          <p:cNvSpPr txBox="1"/>
          <p:nvPr/>
        </p:nvSpPr>
        <p:spPr>
          <a:xfrm>
            <a:off x="2483556" y="2901244"/>
            <a:ext cx="4417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USMENO ODGOVORI NA PITANJA: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9D243C65-E070-4FDF-AB31-8BAAEBE2C0AF}"/>
              </a:ext>
            </a:extLst>
          </p:cNvPr>
          <p:cNvSpPr txBox="1"/>
          <p:nvPr/>
        </p:nvSpPr>
        <p:spPr>
          <a:xfrm>
            <a:off x="2483556" y="3838222"/>
            <a:ext cx="72926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hr-HR" sz="2400" dirty="0"/>
            </a:br>
            <a:r>
              <a:rPr lang="hr-HR" sz="2400" dirty="0"/>
              <a:t>1. KAKO SE ZVAO ČOVJEK KOJI JE OSUDIO ISUSA? </a:t>
            </a:r>
            <a:br>
              <a:rPr lang="hr-HR" sz="2400" dirty="0"/>
            </a:br>
            <a:br>
              <a:rPr lang="hr-HR" sz="2400" dirty="0"/>
            </a:br>
            <a:r>
              <a:rPr lang="hr-HR" sz="2400" dirty="0"/>
              <a:t>2. ŠTO JE ISUS MORAO NOSITI? </a:t>
            </a:r>
          </a:p>
        </p:txBody>
      </p:sp>
    </p:spTree>
    <p:extLst>
      <p:ext uri="{BB962C8B-B14F-4D97-AF65-F5344CB8AC3E}">
        <p14:creationId xmlns:p14="http://schemas.microsoft.com/office/powerpoint/2010/main" val="967789727"/>
      </p:ext>
    </p:extLst>
  </p:cSld>
  <p:clrMapOvr>
    <a:masterClrMapping/>
  </p:clrMapOvr>
</p:sld>
</file>

<file path=ppt/theme/theme1.xml><?xml version="1.0" encoding="utf-8"?>
<a:theme xmlns:a="http://schemas.openxmlformats.org/drawingml/2006/main" name="Isječak">
  <a:themeElements>
    <a:clrScheme name="Isječak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Isječ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sječa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74</TotalTime>
  <Words>32</Words>
  <Application>Microsoft Office PowerPoint</Application>
  <PresentationFormat>Široki zaslon</PresentationFormat>
  <Paragraphs>4</Paragraphs>
  <Slides>6</Slides>
  <Notes>0</Notes>
  <HiddenSlides>0</HiddenSlides>
  <MMClips>5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6</vt:i4>
      </vt:variant>
    </vt:vector>
  </HeadingPairs>
  <TitlesOfParts>
    <vt:vector size="10" baseType="lpstr">
      <vt:lpstr>Calibri</vt:lpstr>
      <vt:lpstr>Century Gothic</vt:lpstr>
      <vt:lpstr>Wingdings 3</vt:lpstr>
      <vt:lpstr>Isječak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Sanja Bratinšćak</dc:creator>
  <cp:lastModifiedBy>Sanja Bratinšćak</cp:lastModifiedBy>
  <cp:revision>8</cp:revision>
  <dcterms:created xsi:type="dcterms:W3CDTF">2020-03-29T18:29:59Z</dcterms:created>
  <dcterms:modified xsi:type="dcterms:W3CDTF">2020-03-29T19:50:08Z</dcterms:modified>
</cp:coreProperties>
</file>