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7176" y="388324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ŠAFRANI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40" y="1481070"/>
            <a:ext cx="7374327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5812" y="414081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LJUBIČICA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73" y="1550026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2</Words>
  <Application>Microsoft Office PowerPoint</Application>
  <PresentationFormat>Široki zaslon</PresentationFormat>
  <Paragraphs>2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ŠAFRANI</vt:lpstr>
      <vt:lpstr>LJUBIČICA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SE BUDI</dc:title>
  <dc:creator>Larisa Zadravec</dc:creator>
  <cp:lastModifiedBy>Larisa Zadravec</cp:lastModifiedBy>
  <cp:revision>3</cp:revision>
  <dcterms:created xsi:type="dcterms:W3CDTF">2020-03-18T16:05:06Z</dcterms:created>
  <dcterms:modified xsi:type="dcterms:W3CDTF">2020-03-31T13:03:07Z</dcterms:modified>
</cp:coreProperties>
</file>