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FF"/>
    <a:srgbClr val="FF99FF"/>
    <a:srgbClr val="F7F7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E15D-E7FE-49B1-BC00-FFBFF22CF2F7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627-F89A-4280-A8FB-9F2F0F877E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1051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E15D-E7FE-49B1-BC00-FFBFF22CF2F7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627-F89A-4280-A8FB-9F2F0F877E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41935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E15D-E7FE-49B1-BC00-FFBFF22CF2F7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627-F89A-4280-A8FB-9F2F0F877E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5607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E15D-E7FE-49B1-BC00-FFBFF22CF2F7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627-F89A-4280-A8FB-9F2F0F877E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1184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E15D-E7FE-49B1-BC00-FFBFF22CF2F7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627-F89A-4280-A8FB-9F2F0F877E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4829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E15D-E7FE-49B1-BC00-FFBFF22CF2F7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627-F89A-4280-A8FB-9F2F0F877E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19541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E15D-E7FE-49B1-BC00-FFBFF22CF2F7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627-F89A-4280-A8FB-9F2F0F877E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7526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E15D-E7FE-49B1-BC00-FFBFF22CF2F7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627-F89A-4280-A8FB-9F2F0F877E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09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E15D-E7FE-49B1-BC00-FFBFF22CF2F7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627-F89A-4280-A8FB-9F2F0F877E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87465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E15D-E7FE-49B1-BC00-FFBFF22CF2F7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627-F89A-4280-A8FB-9F2F0F877E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7699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AE15D-E7FE-49B1-BC00-FFBFF22CF2F7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7A627-F89A-4280-A8FB-9F2F0F877E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0050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AE15D-E7FE-49B1-BC00-FFBFF22CF2F7}" type="datetimeFigureOut">
              <a:rPr lang="en-GB" smtClean="0"/>
              <a:pPr/>
              <a:t>30/03/2020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7A627-F89A-4280-A8FB-9F2F0F877E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038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wma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media" Target="../media/media5.wma"/><Relationship Id="rId3" Type="http://schemas.openxmlformats.org/officeDocument/2006/relationships/audio" Target="../media/media4.wma"/><Relationship Id="rId7" Type="http://schemas.openxmlformats.org/officeDocument/2006/relationships/image" Target="../media/image3.png"/><Relationship Id="rId12" Type="http://schemas.microsoft.com/office/2007/relationships/media" Target="../media/media4.wma"/><Relationship Id="rId2" Type="http://schemas.openxmlformats.org/officeDocument/2006/relationships/audio" Target="../media/media3.wma"/><Relationship Id="rId1" Type="http://schemas.openxmlformats.org/officeDocument/2006/relationships/audio" Target="../media/media2.wma"/><Relationship Id="rId6" Type="http://schemas.openxmlformats.org/officeDocument/2006/relationships/image" Target="../media/image2.png"/><Relationship Id="rId11" Type="http://schemas.microsoft.com/office/2007/relationships/media" Target="../media/media3.wma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png"/><Relationship Id="rId4" Type="http://schemas.openxmlformats.org/officeDocument/2006/relationships/audio" Target="../media/media5.wma"/><Relationship Id="rId9" Type="http://schemas.microsoft.com/office/2007/relationships/media" Target="../media/media2.wma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7.wma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7.wma"/><Relationship Id="rId1" Type="http://schemas.openxmlformats.org/officeDocument/2006/relationships/audio" Target="../media/media6.wma"/><Relationship Id="rId6" Type="http://schemas.microsoft.com/office/2007/relationships/media" Target="../media/media6.wm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8.wma"/><Relationship Id="rId6" Type="http://schemas.openxmlformats.org/officeDocument/2006/relationships/image" Target="../media/image1.png"/><Relationship Id="rId5" Type="http://schemas.microsoft.com/office/2007/relationships/media" Target="../media/media8.wma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media" Target="../media/media10.wma"/><Relationship Id="rId3" Type="http://schemas.openxmlformats.org/officeDocument/2006/relationships/audio" Target="../media/media11.wma"/><Relationship Id="rId7" Type="http://schemas.openxmlformats.org/officeDocument/2006/relationships/audio" Target="../media/audio1.wav"/><Relationship Id="rId12" Type="http://schemas.openxmlformats.org/officeDocument/2006/relationships/image" Target="../media/image1.png"/><Relationship Id="rId2" Type="http://schemas.openxmlformats.org/officeDocument/2006/relationships/audio" Target="../media/media10.wma"/><Relationship Id="rId16" Type="http://schemas.microsoft.com/office/2007/relationships/media" Target="../media/media13.wma"/><Relationship Id="rId1" Type="http://schemas.openxmlformats.org/officeDocument/2006/relationships/audio" Target="../media/media9.wma"/><Relationship Id="rId6" Type="http://schemas.openxmlformats.org/officeDocument/2006/relationships/slideLayout" Target="../slideLayouts/slideLayout7.xml"/><Relationship Id="rId11" Type="http://schemas.microsoft.com/office/2007/relationships/media" Target="../media/media9.wma"/><Relationship Id="rId5" Type="http://schemas.openxmlformats.org/officeDocument/2006/relationships/audio" Target="../media/media13.wma"/><Relationship Id="rId15" Type="http://schemas.microsoft.com/office/2007/relationships/media" Target="../media/media12.wma"/><Relationship Id="rId10" Type="http://schemas.openxmlformats.org/officeDocument/2006/relationships/image" Target="../media/image10.png"/><Relationship Id="rId4" Type="http://schemas.openxmlformats.org/officeDocument/2006/relationships/audio" Target="../media/media12.wma"/><Relationship Id="rId9" Type="http://schemas.openxmlformats.org/officeDocument/2006/relationships/image" Target="../media/image9.png"/><Relationship Id="rId14" Type="http://schemas.microsoft.com/office/2007/relationships/media" Target="../media/media11.wm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media" Target="../media/media16.wma"/><Relationship Id="rId3" Type="http://schemas.openxmlformats.org/officeDocument/2006/relationships/audio" Target="../media/media16.wma"/><Relationship Id="rId7" Type="http://schemas.openxmlformats.org/officeDocument/2006/relationships/image" Target="../media/image7.jpeg"/><Relationship Id="rId12" Type="http://schemas.microsoft.com/office/2007/relationships/media" Target="../media/media15.wma"/><Relationship Id="rId2" Type="http://schemas.openxmlformats.org/officeDocument/2006/relationships/audio" Target="../media/media15.wma"/><Relationship Id="rId1" Type="http://schemas.openxmlformats.org/officeDocument/2006/relationships/audio" Target="../media/media14.wma"/><Relationship Id="rId6" Type="http://schemas.openxmlformats.org/officeDocument/2006/relationships/image" Target="../media/image6.jpeg"/><Relationship Id="rId11" Type="http://schemas.openxmlformats.org/officeDocument/2006/relationships/image" Target="../media/image1.png"/><Relationship Id="rId5" Type="http://schemas.openxmlformats.org/officeDocument/2006/relationships/audio" Target="../media/audio1.wav"/><Relationship Id="rId10" Type="http://schemas.microsoft.com/office/2007/relationships/media" Target="../media/media14.wma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7.wma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7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VRIJEME U PROLJEĆE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Izradile: Maja Oreški </a:t>
            </a:r>
            <a:r>
              <a:rPr lang="hr-HR" dirty="0" err="1" smtClean="0"/>
              <a:t>Bradarić</a:t>
            </a:r>
            <a:r>
              <a:rPr lang="hr-HR" dirty="0" smtClean="0"/>
              <a:t>, prof. </a:t>
            </a:r>
            <a:r>
              <a:rPr lang="hr-HR" dirty="0" err="1" smtClean="0"/>
              <a:t>rehabilitator</a:t>
            </a:r>
            <a:endParaRPr lang="hr-HR" dirty="0" smtClean="0"/>
          </a:p>
          <a:p>
            <a:r>
              <a:rPr lang="hr-HR" dirty="0" smtClean="0"/>
              <a:t>Željka Vidović Balić, prof. </a:t>
            </a:r>
            <a:r>
              <a:rPr lang="hr-HR" dirty="0" err="1" smtClean="0"/>
              <a:t>rehabilitator</a:t>
            </a:r>
            <a:endParaRPr lang="en-GB" dirty="0"/>
          </a:p>
        </p:txBody>
      </p:sp>
      <p:pic>
        <p:nvPicPr>
          <p:cNvPr id="4" name="Snimljeni zvu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14400" y="2641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349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855789" y="969329"/>
            <a:ext cx="8785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92" tIns="47896" rIns="95792" bIns="47896"/>
          <a:lstStyle>
            <a:lvl1pPr marL="358775" indent="-358775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975" indent="-239713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6400" indent="-239713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5825" indent="-2413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3025" indent="-2413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0225" indent="-2413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7425" indent="-2413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4625" indent="-2413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hr-HR" sz="3600" b="1" dirty="0" smtClean="0"/>
              <a:t>U PROLJEĆE JE VRIJEME</a:t>
            </a:r>
            <a:r>
              <a:rPr lang="hr-HR" sz="3600" dirty="0" smtClean="0"/>
              <a:t> </a:t>
            </a:r>
            <a:r>
              <a:rPr lang="hr-HR" sz="3600" b="1" dirty="0" smtClean="0">
                <a:solidFill>
                  <a:srgbClr val="FF0000"/>
                </a:solidFill>
              </a:rPr>
              <a:t>PROMJENJIVO.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hr-HR" sz="3600" b="1" dirty="0" smtClean="0"/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hr-HR" sz="3600" b="1" dirty="0" smtClean="0"/>
              <a:t>VRIJEME JE: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hr-HR" sz="3600" b="1" dirty="0"/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hr-HR" sz="3600" b="1" dirty="0" smtClean="0"/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hr-HR" sz="3600" b="1" dirty="0"/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hr-HR" sz="3600" b="1" dirty="0"/>
          </a:p>
        </p:txBody>
      </p:sp>
      <p:pic>
        <p:nvPicPr>
          <p:cNvPr id="1026" name="Picture 2" descr="Slikovni rezultat za su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" y="3422332"/>
            <a:ext cx="2420621" cy="228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 flipH="1">
            <a:off x="792480" y="5882640"/>
            <a:ext cx="292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SUNČANO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Slikovni rezultat za RAIN KIDS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1" y="3422332"/>
            <a:ext cx="1813560" cy="2226883"/>
          </a:xfrm>
          <a:prstGeom prst="rect">
            <a:avLst/>
          </a:prstGeom>
          <a:noFill/>
          <a:ln>
            <a:solidFill>
              <a:srgbClr val="F7F7F7"/>
            </a:solidFill>
          </a:ln>
        </p:spPr>
      </p:pic>
      <p:sp>
        <p:nvSpPr>
          <p:cNvPr id="13" name="TekstniOkvir 12"/>
          <p:cNvSpPr txBox="1"/>
          <p:nvPr/>
        </p:nvSpPr>
        <p:spPr>
          <a:xfrm flipH="1">
            <a:off x="5060647" y="5853877"/>
            <a:ext cx="2504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KIŠOVITO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Slikovni rezultat za RAINY CLOUDS KIDS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060"/>
          <a:stretch/>
        </p:blipFill>
        <p:spPr bwMode="auto">
          <a:xfrm>
            <a:off x="8823959" y="3073440"/>
            <a:ext cx="3104987" cy="203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niOkvir 14"/>
          <p:cNvSpPr txBox="1"/>
          <p:nvPr/>
        </p:nvSpPr>
        <p:spPr>
          <a:xfrm flipH="1">
            <a:off x="9124303" y="5847477"/>
            <a:ext cx="2504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OBLAČNO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nimljeni zvu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2002790" y="1141216"/>
            <a:ext cx="609600" cy="609600"/>
          </a:xfrm>
          <a:prstGeom prst="rect">
            <a:avLst/>
          </a:prstGeom>
        </p:spPr>
      </p:pic>
      <p:pic>
        <p:nvPicPr>
          <p:cNvPr id="5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96132" y="5865842"/>
            <a:ext cx="609600" cy="609600"/>
          </a:xfrm>
          <a:prstGeom prst="rect">
            <a:avLst/>
          </a:prstGeom>
        </p:spPr>
      </p:pic>
      <p:pic>
        <p:nvPicPr>
          <p:cNvPr id="6" name="Snimljeni zvu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717775" y="5884208"/>
            <a:ext cx="609600" cy="609600"/>
          </a:xfrm>
          <a:prstGeom prst="rect">
            <a:avLst/>
          </a:prstGeom>
        </p:spPr>
      </p:pic>
      <p:pic>
        <p:nvPicPr>
          <p:cNvPr id="8" name="Snimljeni zvu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547833" y="58658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0955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792480" y="1592784"/>
            <a:ext cx="512690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92" tIns="47896" rIns="95792" bIns="47896"/>
          <a:lstStyle>
            <a:lvl1pPr marL="358775" indent="-358775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975" indent="-239713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6400" indent="-239713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5825" indent="-2413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3025" indent="-2413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0225" indent="-2413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7425" indent="-2413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4625" indent="-2413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hr-HR" sz="3600" b="1" dirty="0" smtClean="0"/>
              <a:t>  SUNCE JAČE GRIJE.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hr-HR" sz="3600" b="1" dirty="0" smtClean="0"/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hr-HR" sz="3600" b="1" dirty="0"/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hr-HR" sz="3600" b="1" dirty="0" smtClean="0"/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hr-HR" sz="3600" b="1" dirty="0"/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hr-HR" sz="3600" b="1" dirty="0"/>
          </a:p>
        </p:txBody>
      </p:sp>
      <p:pic>
        <p:nvPicPr>
          <p:cNvPr id="1026" name="Picture 2" descr="Slikovni rezultat za su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3717" y="1136333"/>
            <a:ext cx="1436180" cy="13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RAIN KID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4986" y="3422330"/>
            <a:ext cx="1813560" cy="2226883"/>
          </a:xfrm>
          <a:prstGeom prst="rect">
            <a:avLst/>
          </a:prstGeom>
          <a:noFill/>
          <a:ln>
            <a:solidFill>
              <a:srgbClr val="F7F7F7"/>
            </a:solidFill>
          </a:ln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792480" y="4035710"/>
            <a:ext cx="512690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92" tIns="47896" rIns="95792" bIns="47896"/>
          <a:lstStyle>
            <a:lvl1pPr marL="358775" indent="-358775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7875" indent="-29845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6975" indent="-239713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6400" indent="-239713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5825" indent="-241300"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3025" indent="-2413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0225" indent="-2413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7425" indent="-2413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4625" indent="-241300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hr-HR" sz="3600" b="1" dirty="0" smtClean="0"/>
              <a:t>ČEŠĆE PADA KIŠA.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hr-HR" sz="3600" b="1" dirty="0" smtClean="0"/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hr-HR" sz="3600" b="1" dirty="0"/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hr-HR" sz="3600" b="1" dirty="0"/>
          </a:p>
        </p:txBody>
      </p:sp>
      <p:pic>
        <p:nvPicPr>
          <p:cNvPr id="3" name="Snimljeni zvu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87680" y="1596053"/>
            <a:ext cx="609600" cy="609600"/>
          </a:xfrm>
          <a:prstGeom prst="rect">
            <a:avLst/>
          </a:prstGeom>
        </p:spPr>
      </p:pic>
      <p:pic>
        <p:nvPicPr>
          <p:cNvPr id="4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810" y="40357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7491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701636" y="484909"/>
            <a:ext cx="8811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ODIJEVAMO TANJU ODJEĆU.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Slikovni rezultat za SPRING CLOTHES KIDS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2" t="19516" r="54215" b="46185"/>
          <a:stretch/>
        </p:blipFill>
        <p:spPr bwMode="auto">
          <a:xfrm>
            <a:off x="4793674" y="1592406"/>
            <a:ext cx="4045527" cy="489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likovni rezultat za GRASS CLIP AR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413" y="3338945"/>
            <a:ext cx="2677968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likovni rezultat za GRASS CLIP AR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5494" y="5169909"/>
            <a:ext cx="2677968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nimljeni zvu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676400" y="5648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3817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/>
          <p:cNvSpPr/>
          <p:nvPr/>
        </p:nvSpPr>
        <p:spPr>
          <a:xfrm>
            <a:off x="1306292" y="4287783"/>
            <a:ext cx="1541547" cy="2352815"/>
          </a:xfrm>
          <a:prstGeom prst="rect">
            <a:avLst/>
          </a:prstGeom>
          <a:solidFill>
            <a:srgbClr val="FF9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 dirty="0" smtClean="0">
              <a:solidFill>
                <a:schemeClr val="tx1"/>
              </a:solidFill>
            </a:endParaRPr>
          </a:p>
          <a:p>
            <a:pPr algn="ctr"/>
            <a:endParaRPr lang="hr-HR" b="1" dirty="0">
              <a:solidFill>
                <a:schemeClr val="tx1"/>
              </a:solidFill>
            </a:endParaRPr>
          </a:p>
          <a:p>
            <a:pPr algn="ctr"/>
            <a:endParaRPr lang="hr-HR" b="1" dirty="0" smtClean="0">
              <a:solidFill>
                <a:schemeClr val="tx1"/>
              </a:solidFill>
            </a:endParaRPr>
          </a:p>
          <a:p>
            <a:pPr algn="ctr"/>
            <a:endParaRPr lang="hr-HR" b="1" dirty="0">
              <a:solidFill>
                <a:schemeClr val="tx1"/>
              </a:solidFill>
            </a:endParaRPr>
          </a:p>
          <a:p>
            <a:pPr algn="ctr"/>
            <a:endParaRPr lang="hr-HR" b="1" dirty="0" smtClean="0">
              <a:solidFill>
                <a:schemeClr val="tx1"/>
              </a:solidFill>
            </a:endParaRPr>
          </a:p>
          <a:p>
            <a:pPr algn="ctr"/>
            <a:r>
              <a:rPr lang="hr-HR" b="1" dirty="0" smtClean="0">
                <a:solidFill>
                  <a:schemeClr val="tx1"/>
                </a:solidFill>
              </a:rPr>
              <a:t>SAMO KIŠOVITO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8725686" y="1389978"/>
            <a:ext cx="1541547" cy="2101367"/>
          </a:xfrm>
          <a:prstGeom prst="rect">
            <a:avLst/>
          </a:prstGeom>
          <a:solidFill>
            <a:srgbClr val="FF9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 dirty="0" smtClean="0">
              <a:solidFill>
                <a:schemeClr val="tx1"/>
              </a:solidFill>
            </a:endParaRPr>
          </a:p>
          <a:p>
            <a:pPr algn="ctr"/>
            <a:endParaRPr lang="hr-HR" b="1" dirty="0">
              <a:solidFill>
                <a:schemeClr val="tx1"/>
              </a:solidFill>
            </a:endParaRPr>
          </a:p>
          <a:p>
            <a:pPr algn="ctr"/>
            <a:endParaRPr lang="hr-HR" b="1" dirty="0" smtClean="0">
              <a:solidFill>
                <a:schemeClr val="tx1"/>
              </a:solidFill>
            </a:endParaRPr>
          </a:p>
          <a:p>
            <a:pPr algn="ctr"/>
            <a:r>
              <a:rPr lang="hr-HR" b="1" dirty="0" smtClean="0">
                <a:solidFill>
                  <a:schemeClr val="tx1"/>
                </a:solidFill>
              </a:rPr>
              <a:t>SAMO OBLAČNO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1052945" y="512618"/>
            <a:ext cx="10418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KAKVO JE VRIJEME U PROLJEĆE?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Slikovni rezultat za RAIN KIDS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4068" y="4433713"/>
            <a:ext cx="981416" cy="1205087"/>
          </a:xfrm>
          <a:prstGeom prst="rect">
            <a:avLst/>
          </a:prstGeom>
          <a:noFill/>
          <a:ln>
            <a:solidFill>
              <a:srgbClr val="F7F7F7"/>
            </a:solidFill>
          </a:ln>
        </p:spPr>
      </p:pic>
      <p:pic>
        <p:nvPicPr>
          <p:cNvPr id="8" name="Picture 6" descr="Slikovni rezultat za RAINY CLOUDS KIDS"/>
          <p:cNvPicPr preferRelativeResize="0"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060"/>
          <a:stretch/>
        </p:blipFill>
        <p:spPr bwMode="auto">
          <a:xfrm>
            <a:off x="8586675" y="993474"/>
            <a:ext cx="1680558" cy="126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a 3"/>
          <p:cNvGrpSpPr/>
          <p:nvPr/>
        </p:nvGrpSpPr>
        <p:grpSpPr>
          <a:xfrm>
            <a:off x="7702766" y="3798733"/>
            <a:ext cx="3768798" cy="2717496"/>
            <a:chOff x="7702766" y="3798733"/>
            <a:chExt cx="3768798" cy="2717496"/>
          </a:xfrm>
        </p:grpSpPr>
        <p:sp>
          <p:nvSpPr>
            <p:cNvPr id="14" name="Pravokutnik 13"/>
            <p:cNvSpPr/>
            <p:nvPr/>
          </p:nvSpPr>
          <p:spPr>
            <a:xfrm>
              <a:off x="7773587" y="4163414"/>
              <a:ext cx="3530127" cy="2352815"/>
            </a:xfrm>
            <a:prstGeom prst="rect">
              <a:avLst/>
            </a:prstGeom>
            <a:solidFill>
              <a:srgbClr val="FF99FF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b="1" dirty="0" smtClean="0">
                <a:solidFill>
                  <a:schemeClr val="tx1"/>
                </a:solidFill>
              </a:endParaRPr>
            </a:p>
            <a:p>
              <a:pPr algn="ctr"/>
              <a:endParaRPr lang="hr-HR" b="1" dirty="0">
                <a:solidFill>
                  <a:schemeClr val="tx1"/>
                </a:solidFill>
              </a:endParaRPr>
            </a:p>
            <a:p>
              <a:pPr algn="ctr"/>
              <a:endParaRPr lang="hr-HR" b="1" dirty="0" smtClean="0">
                <a:solidFill>
                  <a:schemeClr val="tx1"/>
                </a:solidFill>
              </a:endParaRPr>
            </a:p>
            <a:p>
              <a:pPr algn="ctr"/>
              <a:endParaRPr lang="hr-HR" b="1" dirty="0">
                <a:solidFill>
                  <a:schemeClr val="tx1"/>
                </a:solidFill>
              </a:endParaRPr>
            </a:p>
            <a:p>
              <a:pPr algn="ctr"/>
              <a:endParaRPr lang="hr-HR" b="1" dirty="0" smtClean="0">
                <a:solidFill>
                  <a:schemeClr val="tx1"/>
                </a:solidFill>
              </a:endParaRPr>
            </a:p>
            <a:p>
              <a:pPr algn="ctr"/>
              <a:endParaRPr lang="hr-HR" b="1" dirty="0">
                <a:solidFill>
                  <a:schemeClr val="tx1"/>
                </a:solidFill>
              </a:endParaRPr>
            </a:p>
            <a:p>
              <a:pPr algn="ctr"/>
              <a:r>
                <a:rPr lang="hr-HR" b="1" dirty="0" smtClean="0">
                  <a:solidFill>
                    <a:schemeClr val="tx1"/>
                  </a:solidFill>
                </a:rPr>
                <a:t>PROMJENJIVO</a:t>
              </a:r>
              <a:endParaRPr lang="en-GB" b="1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</p:txBody>
        </p:sp>
        <p:pic>
          <p:nvPicPr>
            <p:cNvPr id="9" name="Picture 2" descr="Slikovni rezultat za su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766" y="4322548"/>
              <a:ext cx="1362892" cy="1288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Slikovni rezultat za RAIN KIDS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0264" y="4433712"/>
              <a:ext cx="981416" cy="1205087"/>
            </a:xfrm>
            <a:prstGeom prst="rect">
              <a:avLst/>
            </a:prstGeom>
            <a:noFill/>
            <a:ln>
              <a:solidFill>
                <a:srgbClr val="F7F7F7"/>
              </a:solidFill>
            </a:ln>
          </p:spPr>
        </p:pic>
        <p:pic>
          <p:nvPicPr>
            <p:cNvPr id="11" name="Picture 6" descr="Slikovni rezultat za RAINY CLOUDS KIDS"/>
            <p:cNvPicPr preferRelativeResize="0">
              <a:picLocks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7060"/>
            <a:stretch/>
          </p:blipFill>
          <p:spPr bwMode="auto">
            <a:xfrm>
              <a:off x="9791006" y="3798733"/>
              <a:ext cx="1680558" cy="1269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Pravokutnik 2"/>
          <p:cNvSpPr/>
          <p:nvPr/>
        </p:nvSpPr>
        <p:spPr>
          <a:xfrm>
            <a:off x="1270925" y="1347770"/>
            <a:ext cx="1541547" cy="2143575"/>
          </a:xfrm>
          <a:prstGeom prst="rect">
            <a:avLst/>
          </a:prstGeom>
          <a:solidFill>
            <a:srgbClr val="FF9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  <a:p>
            <a:pPr algn="ctr"/>
            <a:endParaRPr lang="hr-HR" dirty="0" smtClean="0"/>
          </a:p>
          <a:p>
            <a:pPr algn="ctr"/>
            <a:endParaRPr lang="hr-HR" dirty="0"/>
          </a:p>
          <a:p>
            <a:pPr algn="ctr"/>
            <a:endParaRPr lang="hr-HR" dirty="0" smtClean="0"/>
          </a:p>
          <a:p>
            <a:pPr algn="ctr"/>
            <a:r>
              <a:rPr lang="hr-HR" b="1" dirty="0" smtClean="0">
                <a:solidFill>
                  <a:schemeClr val="tx1"/>
                </a:solidFill>
              </a:rPr>
              <a:t>SAMO SUNČANO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Slikovni rezultat za su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0253" y="1400270"/>
            <a:ext cx="1362892" cy="128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nimljeni zvu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245165" y="672459"/>
            <a:ext cx="609600" cy="609600"/>
          </a:xfrm>
          <a:prstGeom prst="rect">
            <a:avLst/>
          </a:prstGeom>
        </p:spPr>
      </p:pic>
      <p:pic>
        <p:nvPicPr>
          <p:cNvPr id="16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634821" y="2874516"/>
            <a:ext cx="609600" cy="609600"/>
          </a:xfrm>
          <a:prstGeom prst="rect">
            <a:avLst/>
          </a:prstGeom>
        </p:spPr>
      </p:pic>
      <p:pic>
        <p:nvPicPr>
          <p:cNvPr id="17" name="Snimljeni zvu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695058" y="5434373"/>
            <a:ext cx="609600" cy="609600"/>
          </a:xfrm>
          <a:prstGeom prst="rect">
            <a:avLst/>
          </a:prstGeom>
        </p:spPr>
      </p:pic>
      <p:pic>
        <p:nvPicPr>
          <p:cNvPr id="18" name="Snimljeni zvu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8109597" y="2826206"/>
            <a:ext cx="609600" cy="609600"/>
          </a:xfrm>
          <a:prstGeom prst="rect">
            <a:avLst/>
          </a:prstGeom>
        </p:spPr>
      </p:pic>
      <p:pic>
        <p:nvPicPr>
          <p:cNvPr id="19" name="Snimljeni zvuk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7093166" y="5676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029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4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4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04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04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744583" y="488365"/>
            <a:ext cx="11168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KAKVU ODJEĆU ODIJEVAMO U PROLJEĆE?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1855305" y="5499652"/>
            <a:ext cx="218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DEBELU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6670915" y="2055892"/>
            <a:ext cx="4950864" cy="4043716"/>
            <a:chOff x="6670915" y="2055892"/>
            <a:chExt cx="4950864" cy="4043716"/>
          </a:xfrm>
        </p:grpSpPr>
        <p:grpSp>
          <p:nvGrpSpPr>
            <p:cNvPr id="4" name="Grupa 3"/>
            <p:cNvGrpSpPr/>
            <p:nvPr/>
          </p:nvGrpSpPr>
          <p:grpSpPr>
            <a:xfrm>
              <a:off x="6670915" y="2055892"/>
              <a:ext cx="4950864" cy="3269145"/>
              <a:chOff x="-170427" y="1196251"/>
              <a:chExt cx="4950864" cy="3269145"/>
            </a:xfrm>
          </p:grpSpPr>
          <p:pic>
            <p:nvPicPr>
              <p:cNvPr id="2050" name="Picture 2" descr="Slikovni rezultat za SPRING CLOTHES KIDS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312" t="19516" r="77625" b="62244"/>
              <a:stretch/>
            </p:blipFill>
            <p:spPr bwMode="auto">
              <a:xfrm>
                <a:off x="744583" y="1487903"/>
                <a:ext cx="1815737" cy="26007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Slikovni rezultat za GRASS CLIP ART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0427" y="2979496"/>
                <a:ext cx="4950864" cy="1485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Slika 7"/>
              <p:cNvPicPr>
                <a:picLocks noChangeAspect="1"/>
              </p:cNvPicPr>
              <p:nvPr/>
            </p:nvPicPr>
            <p:blipFill rotWithShape="1">
              <a:blip r:embed="rId8" cstate="print"/>
              <a:srcRect l="48817" t="35706"/>
              <a:stretch/>
            </p:blipFill>
            <p:spPr>
              <a:xfrm>
                <a:off x="2102552" y="1196251"/>
                <a:ext cx="2071944" cy="3143571"/>
              </a:xfrm>
              <a:prstGeom prst="rect">
                <a:avLst/>
              </a:prstGeom>
            </p:spPr>
          </p:pic>
        </p:grpSp>
        <p:sp>
          <p:nvSpPr>
            <p:cNvPr id="12" name="TekstniOkvir 11"/>
            <p:cNvSpPr txBox="1"/>
            <p:nvPr/>
          </p:nvSpPr>
          <p:spPr>
            <a:xfrm>
              <a:off x="8189845" y="5453277"/>
              <a:ext cx="21866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TANJU</a:t>
              </a:r>
              <a:endParaRPr lang="en-GB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0" name="Picture 4" descr="Slikovni rezultat za WINTER CLOTHES CLIP 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753" y="2569416"/>
            <a:ext cx="3859282" cy="288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nimljeni zvu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34983" y="586651"/>
            <a:ext cx="609600" cy="609600"/>
          </a:xfrm>
          <a:prstGeom prst="rect">
            <a:avLst/>
          </a:prstGeom>
        </p:spPr>
      </p:pic>
      <p:pic>
        <p:nvPicPr>
          <p:cNvPr id="11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45705" y="5518017"/>
            <a:ext cx="609600" cy="609600"/>
          </a:xfrm>
          <a:prstGeom prst="rect">
            <a:avLst/>
          </a:prstGeom>
        </p:spPr>
      </p:pic>
      <p:pic>
        <p:nvPicPr>
          <p:cNvPr id="13" name="Snimljeni zvu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7281125" y="54035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963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5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0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0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95739" y="1411357"/>
            <a:ext cx="107740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SVAKI DAN PRATI KAKVO JE VRIJEME. NACRTAJ U SVOJU BILJEŽNICU VRIJEME ZA SVAKI DAN.</a:t>
            </a:r>
            <a:endParaRPr lang="en-GB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nimljeni zvuk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473148" y="5430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7696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2717801" y="1916113"/>
            <a:ext cx="6907213" cy="4608512"/>
            <a:chOff x="752" y="709"/>
            <a:chExt cx="4351" cy="2903"/>
          </a:xfrm>
        </p:grpSpPr>
        <p:pic>
          <p:nvPicPr>
            <p:cNvPr id="4100" name="Picture 3" descr="myspace-codes-animations-134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" y="862"/>
              <a:ext cx="2102" cy="2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4" descr="4749xy1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5" y="709"/>
              <a:ext cx="2378" cy="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75720" y="132140"/>
            <a:ext cx="540127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sz="9600" b="1" dirty="0"/>
              <a:t>BRAVO!</a:t>
            </a:r>
          </a:p>
        </p:txBody>
      </p:sp>
    </p:spTree>
    <p:extLst>
      <p:ext uri="{BB962C8B-B14F-4D97-AF65-F5344CB8AC3E}">
        <p14:creationId xmlns:p14="http://schemas.microsoft.com/office/powerpoint/2010/main" xmlns="" val="955209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one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83</Words>
  <Application>Microsoft Office PowerPoint</Application>
  <PresentationFormat>Prilagođeno</PresentationFormat>
  <Paragraphs>47</Paragraphs>
  <Slides>8</Slides>
  <Notes>0</Notes>
  <HiddenSlides>0</HiddenSlides>
  <MMClips>17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Tema sustava Office</vt:lpstr>
      <vt:lpstr>VRIJEME U PROLJEĆE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VRIJEME U PROLJEĆE</dc:title>
  <dc:creator>COO</dc:creator>
  <cp:lastModifiedBy>borko</cp:lastModifiedBy>
  <cp:revision>10</cp:revision>
  <dcterms:created xsi:type="dcterms:W3CDTF">2020-03-16T16:05:34Z</dcterms:created>
  <dcterms:modified xsi:type="dcterms:W3CDTF">2020-03-30T04:48:09Z</dcterms:modified>
</cp:coreProperties>
</file>