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59" r:id="rId5"/>
    <p:sldId id="267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FF"/>
    <a:srgbClr val="FF99FF"/>
    <a:srgbClr val="F7F7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105110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419358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560707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18469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4829085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195412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752600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3090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7874652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769999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5005027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GB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GB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AE15D-E7FE-49B1-BC00-FFBFF22CF2F7}" type="datetimeFigureOut">
              <a:rPr lang="en-GB" smtClean="0"/>
              <a:pPr/>
              <a:t>03/06/2020</a:t>
            </a:fld>
            <a:endParaRPr lang="en-GB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A627-F89A-4280-A8FB-9F2F0F877EE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40383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VOĆE I POVRĆE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LJETI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Izradila:Jelena </a:t>
            </a:r>
            <a:r>
              <a:rPr lang="hr-HR" dirty="0" err="1" smtClean="0"/>
              <a:t>Kvakan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234975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 descr="ljeto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7623" y="274320"/>
            <a:ext cx="8157841" cy="6124774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 smtClean="0"/>
              <a:t>IMENUJTE TRENUTNO GODIŠNJE DOBA (PROLJEĆE).</a:t>
            </a:r>
            <a:br>
              <a:rPr lang="hr-HR" sz="3100" dirty="0" smtClean="0"/>
            </a:br>
            <a:r>
              <a:rPr lang="hr-HR" sz="3100" dirty="0" smtClean="0"/>
              <a:t>KOJE GODIŠNJE DOBA NAM DOLAZI NAKON PROLJEĆA?</a:t>
            </a:r>
            <a:br>
              <a:rPr lang="hr-HR" sz="3100" dirty="0" smtClean="0"/>
            </a:br>
            <a:r>
              <a:rPr lang="hr-HR" sz="3100" dirty="0" smtClean="0"/>
              <a:t>DANAS ĆEMO NAUČITI </a:t>
            </a:r>
            <a:r>
              <a:rPr lang="hr-HR" sz="3100" dirty="0" smtClean="0"/>
              <a:t>KOJE VOĆE I POVRĆE DOZRIJEVA LJETI.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6" name="Rezervirano mjesto sadržaja 3" descr="SUN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00537" y="2591594"/>
            <a:ext cx="3590925" cy="2819400"/>
          </a:xfr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D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792480" y="1592784"/>
            <a:ext cx="512690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92" tIns="47896" rIns="95792" bIns="47896"/>
          <a:lstStyle>
            <a:lvl1pPr marL="358775" indent="-358775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875" indent="-2984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6975" indent="-239713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6400" indent="-239713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5825" indent="-2413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30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02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74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46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hr-HR" sz="3600" b="1" dirty="0" smtClean="0"/>
              <a:t>  SUNCE JAČE GRIJE.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 smtClean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 smtClean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/>
          </a:p>
        </p:txBody>
      </p:sp>
      <p:pic>
        <p:nvPicPr>
          <p:cNvPr id="1026" name="Picture 2" descr="Slikovni rezultat za s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717" y="1136333"/>
            <a:ext cx="1436180" cy="13574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likovni rezultat za RAIN KID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986" y="3422330"/>
            <a:ext cx="1813560" cy="2226883"/>
          </a:xfrm>
          <a:prstGeom prst="rect">
            <a:avLst/>
          </a:prstGeom>
          <a:noFill/>
          <a:ln>
            <a:solidFill>
              <a:srgbClr val="F7F7F7"/>
            </a:solidFill>
          </a:ln>
        </p:spPr>
      </p:pic>
      <p:sp>
        <p:nvSpPr>
          <p:cNvPr id="9" name="Rectangle 5"/>
          <p:cNvSpPr txBox="1">
            <a:spLocks noChangeArrowheads="1"/>
          </p:cNvSpPr>
          <p:nvPr/>
        </p:nvSpPr>
        <p:spPr bwMode="auto">
          <a:xfrm>
            <a:off x="792480" y="4035710"/>
            <a:ext cx="512690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92" tIns="47896" rIns="95792" bIns="47896"/>
          <a:lstStyle>
            <a:lvl1pPr marL="358775" indent="-358775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7875" indent="-29845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6975" indent="-239713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6400" indent="-239713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5825" indent="-241300" defTabSz="957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130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02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274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84625" indent="-2413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hr-HR" sz="3600" b="1" dirty="0" smtClean="0"/>
              <a:t>KIŠE RIJETKO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hr-HR" sz="3600" b="1" dirty="0" smtClean="0"/>
              <a:t>PADAJU PA SU MOGUĆE SUŠE.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 smtClean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/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hr-HR" sz="3600" b="1" dirty="0"/>
          </a:p>
        </p:txBody>
      </p:sp>
    </p:spTree>
    <p:extLst>
      <p:ext uri="{BB962C8B-B14F-4D97-AF65-F5344CB8AC3E}">
        <p14:creationId xmlns="" xmlns:p14="http://schemas.microsoft.com/office/powerpoint/2010/main" val="1237491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uš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41863" y="235063"/>
            <a:ext cx="8477794" cy="63649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voć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5736" y="215448"/>
            <a:ext cx="8059783" cy="549478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 descr="povrć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2674" y="205640"/>
            <a:ext cx="8503920" cy="63846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Aktivnost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Pronađi u letku </a:t>
            </a:r>
            <a:r>
              <a:rPr lang="hr-HR" smtClean="0"/>
              <a:t>iz dućana </a:t>
            </a:r>
            <a:r>
              <a:rPr lang="hr-HR" dirty="0" smtClean="0"/>
              <a:t>voće i povrće koje dozrijeva ljeti, imenuj ga, izreži i zalijepi </a:t>
            </a:r>
            <a:r>
              <a:rPr lang="hr-HR" smtClean="0"/>
              <a:t>u bilježnicu. </a:t>
            </a:r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Click="0"/>
    </mc:Choice>
    <mc:Fallback>
      <p:transition spd="slow" advClick="0"/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49</Words>
  <Application>Microsoft Office PowerPoint</Application>
  <PresentationFormat>Prilagođeno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Tema sustava Office</vt:lpstr>
      <vt:lpstr> VOĆE I POVRĆE LJETI</vt:lpstr>
      <vt:lpstr>Slajd 2</vt:lpstr>
      <vt:lpstr>IMENUJTE TRENUTNO GODIŠNJE DOBA (PROLJEĆE). KOJE GODIŠNJE DOBA NAM DOLAZI NAKON PROLJEĆA? DANAS ĆEMO NAUČITI KOJE VOĆE I POVRĆE DOZRIJEVA LJETI. </vt:lpstr>
      <vt:lpstr>Slajd 4</vt:lpstr>
      <vt:lpstr>Slajd 5</vt:lpstr>
      <vt:lpstr>Slajd 6</vt:lpstr>
      <vt:lpstr>Slajd 7</vt:lpstr>
      <vt:lpstr>Aktivnost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VRIJEME U PROLJEĆE</dc:title>
  <dc:creator>COO</dc:creator>
  <cp:lastModifiedBy>borko</cp:lastModifiedBy>
  <cp:revision>13</cp:revision>
  <dcterms:created xsi:type="dcterms:W3CDTF">2020-03-16T16:05:34Z</dcterms:created>
  <dcterms:modified xsi:type="dcterms:W3CDTF">2020-06-03T04:23:19Z</dcterms:modified>
</cp:coreProperties>
</file>