
<file path=[Content_Types].xml><?xml version="1.0" encoding="utf-8"?>
<Types xmlns="http://schemas.openxmlformats.org/package/2006/content-types">
  <Default Extension="png" ContentType="image/pn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1" r:id="rId5"/>
    <p:sldId id="262" r:id="rId6"/>
    <p:sldId id="263" r:id="rId7"/>
    <p:sldId id="264" r:id="rId8"/>
    <p:sldId id="270" r:id="rId9"/>
    <p:sldId id="265" r:id="rId10"/>
    <p:sldId id="266" r:id="rId11"/>
    <p:sldId id="267" r:id="rId12"/>
    <p:sldId id="268" r:id="rId13"/>
    <p:sldId id="271" r:id="rId14"/>
    <p:sldId id="272" r:id="rId15"/>
  </p:sldIdLst>
  <p:sldSz cx="12192000" cy="6858000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40" autoAdjust="0"/>
    <p:restoredTop sz="94660"/>
  </p:normalViewPr>
  <p:slideViewPr>
    <p:cSldViewPr snapToGrid="0">
      <p:cViewPr varScale="1">
        <p:scale>
          <a:sx n="73" d="100"/>
          <a:sy n="73" d="100"/>
        </p:scale>
        <p:origin x="53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r-HR" smtClean="0"/>
              <a:t>Kliknite da biste uredili stil podnaslova matrice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BD350-1EBC-4A64-80DA-BE5724D65C93}" type="datetimeFigureOut">
              <a:rPr lang="hr-HR" smtClean="0"/>
              <a:t>8.6.2020.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7825DE-08A4-44D7-BF73-5FB198729034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0210609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BD350-1EBC-4A64-80DA-BE5724D65C93}" type="datetimeFigureOut">
              <a:rPr lang="hr-HR" smtClean="0"/>
              <a:t>8.6.2020.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7825DE-08A4-44D7-BF73-5FB198729034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5487162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BD350-1EBC-4A64-80DA-BE5724D65C93}" type="datetimeFigureOut">
              <a:rPr lang="hr-HR" smtClean="0"/>
              <a:t>8.6.2020.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7825DE-08A4-44D7-BF73-5FB198729034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1444599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BD350-1EBC-4A64-80DA-BE5724D65C93}" type="datetimeFigureOut">
              <a:rPr lang="hr-HR" smtClean="0"/>
              <a:t>8.6.2020.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7825DE-08A4-44D7-BF73-5FB198729034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4702649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BD350-1EBC-4A64-80DA-BE5724D65C93}" type="datetimeFigureOut">
              <a:rPr lang="hr-HR" smtClean="0"/>
              <a:t>8.6.2020.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7825DE-08A4-44D7-BF73-5FB198729034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3379000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BD350-1EBC-4A64-80DA-BE5724D65C93}" type="datetimeFigureOut">
              <a:rPr lang="hr-HR" smtClean="0"/>
              <a:t>8.6.2020.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7825DE-08A4-44D7-BF73-5FB198729034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0387123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5" name="Rezervirano mjesto teksta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6" name="Rezervirano mjesto sadržaja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7" name="Rezervirano mjesto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BD350-1EBC-4A64-80DA-BE5724D65C93}" type="datetimeFigureOut">
              <a:rPr lang="hr-HR" smtClean="0"/>
              <a:t>8.6.2020.</a:t>
            </a:fld>
            <a:endParaRPr lang="hr-HR"/>
          </a:p>
        </p:txBody>
      </p:sp>
      <p:sp>
        <p:nvSpPr>
          <p:cNvPr id="8" name="Rezervirano mjesto podnožj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Rezervirano mjesto broja slajd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7825DE-08A4-44D7-BF73-5FB198729034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4335253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BD350-1EBC-4A64-80DA-BE5724D65C93}" type="datetimeFigureOut">
              <a:rPr lang="hr-HR" smtClean="0"/>
              <a:t>8.6.2020.</a:t>
            </a:fld>
            <a:endParaRPr lang="hr-HR"/>
          </a:p>
        </p:txBody>
      </p:sp>
      <p:sp>
        <p:nvSpPr>
          <p:cNvPr id="4" name="Rezervirano mjesto podnožj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Rezervirano mjesto broja slajd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7825DE-08A4-44D7-BF73-5FB198729034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2144130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BD350-1EBC-4A64-80DA-BE5724D65C93}" type="datetimeFigureOut">
              <a:rPr lang="hr-HR" smtClean="0"/>
              <a:t>8.6.2020.</a:t>
            </a:fld>
            <a:endParaRPr lang="hr-HR"/>
          </a:p>
        </p:txBody>
      </p:sp>
      <p:sp>
        <p:nvSpPr>
          <p:cNvPr id="3" name="Rezervirano mjesto podnožj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7825DE-08A4-44D7-BF73-5FB198729034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8301106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BD350-1EBC-4A64-80DA-BE5724D65C93}" type="datetimeFigureOut">
              <a:rPr lang="hr-HR" smtClean="0"/>
              <a:t>8.6.2020.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7825DE-08A4-44D7-BF73-5FB198729034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5033599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slik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BD350-1EBC-4A64-80DA-BE5724D65C93}" type="datetimeFigureOut">
              <a:rPr lang="hr-HR" smtClean="0"/>
              <a:t>8.6.2020.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7825DE-08A4-44D7-BF73-5FB198729034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2839780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naslova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3BD350-1EBC-4A64-80DA-BE5724D65C93}" type="datetimeFigureOut">
              <a:rPr lang="hr-HR" smtClean="0"/>
              <a:t>8.6.2020.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7825DE-08A4-44D7-BF73-5FB198729034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432945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r-HR" dirty="0" smtClean="0"/>
              <a:t>Ljeto</a:t>
            </a:r>
            <a:br>
              <a:rPr lang="hr-HR" dirty="0" smtClean="0"/>
            </a:br>
            <a:endParaRPr lang="hr-HR" dirty="0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hr-HR" dirty="0" smtClean="0"/>
              <a:t>Izradila: Željka Vidović Balić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2792909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1778" y="807336"/>
            <a:ext cx="6489730" cy="5276477"/>
          </a:xfrm>
          <a:prstGeom prst="rect">
            <a:avLst/>
          </a:prstGeom>
        </p:spPr>
      </p:pic>
      <p:sp>
        <p:nvSpPr>
          <p:cNvPr id="3" name="TekstniOkvir 2"/>
          <p:cNvSpPr txBox="1"/>
          <p:nvPr/>
        </p:nvSpPr>
        <p:spPr>
          <a:xfrm>
            <a:off x="7485017" y="807336"/>
            <a:ext cx="393192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dirty="0" smtClean="0"/>
              <a:t>TIJEKOM LJETA IMA PUNO  HRANE ZA ŽIVOTINJE. </a:t>
            </a:r>
          </a:p>
          <a:p>
            <a:r>
              <a:rPr lang="hr-HR" sz="2800" dirty="0" smtClean="0"/>
              <a:t>ŽIVOTINJE OTHRANJUJU SVOJE MLADE.</a:t>
            </a:r>
            <a:endParaRPr lang="hr-HR" sz="2800" dirty="0"/>
          </a:p>
        </p:txBody>
      </p:sp>
      <p:sp>
        <p:nvSpPr>
          <p:cNvPr id="4" name="TekstniOkvir 3"/>
          <p:cNvSpPr txBox="1"/>
          <p:nvPr/>
        </p:nvSpPr>
        <p:spPr>
          <a:xfrm>
            <a:off x="7615646" y="4493623"/>
            <a:ext cx="357922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smtClean="0"/>
              <a:t>ODGOVORI:</a:t>
            </a:r>
          </a:p>
          <a:p>
            <a:pPr marL="342900" indent="-342900">
              <a:buAutoNum type="arabicPeriod"/>
            </a:pPr>
            <a:r>
              <a:rPr lang="hr-HR" dirty="0" smtClean="0"/>
              <a:t>KAKO SE ZOVU ŽIVOTINJE NA SLICI I NJIHOVI MLADI?</a:t>
            </a:r>
          </a:p>
          <a:p>
            <a:r>
              <a:rPr lang="hr-HR" dirty="0" smtClean="0"/>
              <a:t>2. ŠTO JEDU ŽIVOTINJE NA SLICI?</a:t>
            </a:r>
          </a:p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5927679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niOkvir 1"/>
          <p:cNvSpPr txBox="1"/>
          <p:nvPr/>
        </p:nvSpPr>
        <p:spPr>
          <a:xfrm>
            <a:off x="444137" y="940526"/>
            <a:ext cx="105939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smtClean="0"/>
              <a:t>NA TRAVNJACIMA IMA MNOGO </a:t>
            </a:r>
            <a:r>
              <a:rPr lang="hr-HR" dirty="0" smtClean="0"/>
              <a:t>KUKACA.</a:t>
            </a:r>
            <a:endParaRPr lang="hr-HR" dirty="0"/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5291" y="1765118"/>
            <a:ext cx="3657600" cy="2644047"/>
          </a:xfrm>
          <a:prstGeom prst="rect">
            <a:avLst/>
          </a:prstGeom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7415" y="1765118"/>
            <a:ext cx="3525396" cy="2644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81763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890587"/>
            <a:ext cx="7620000" cy="5076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8565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0962" y="822959"/>
            <a:ext cx="7585369" cy="5436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6360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3250" y="1109662"/>
            <a:ext cx="5905500" cy="4638675"/>
          </a:xfrm>
          <a:prstGeom prst="rect">
            <a:avLst/>
          </a:prstGeom>
        </p:spPr>
      </p:pic>
      <p:pic>
        <p:nvPicPr>
          <p:cNvPr id="3" name="Slika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0211" y="5899164"/>
            <a:ext cx="1993565" cy="493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77162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niOkvir 1"/>
          <p:cNvSpPr txBox="1"/>
          <p:nvPr/>
        </p:nvSpPr>
        <p:spPr>
          <a:xfrm>
            <a:off x="927463" y="849086"/>
            <a:ext cx="78769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4800" dirty="0" smtClean="0"/>
              <a:t>VRIJEME  LJETI:</a:t>
            </a:r>
            <a:endParaRPr lang="hr-HR" sz="4800" dirty="0"/>
          </a:p>
        </p:txBody>
      </p:sp>
      <p:sp>
        <p:nvSpPr>
          <p:cNvPr id="3" name="TekstniOkvir 2"/>
          <p:cNvSpPr txBox="1"/>
          <p:nvPr/>
        </p:nvSpPr>
        <p:spPr>
          <a:xfrm>
            <a:off x="927463" y="2312126"/>
            <a:ext cx="68971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4000" dirty="0" smtClean="0"/>
              <a:t>DANI: SU DUGI A NOĆI KRATKE. </a:t>
            </a:r>
            <a:endParaRPr lang="hr-HR" sz="4000" dirty="0"/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64420" y="1264584"/>
            <a:ext cx="3909795" cy="3909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19616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niOkvir 1"/>
          <p:cNvSpPr txBox="1"/>
          <p:nvPr/>
        </p:nvSpPr>
        <p:spPr>
          <a:xfrm>
            <a:off x="783771" y="1123406"/>
            <a:ext cx="6270172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4400" dirty="0" smtClean="0"/>
              <a:t>TIJEKOM LJETA VRIJEME JE SUNČANO I TOPLO. </a:t>
            </a:r>
          </a:p>
          <a:p>
            <a:endParaRPr lang="hr-HR" sz="4400" dirty="0"/>
          </a:p>
          <a:p>
            <a:endParaRPr lang="hr-HR" sz="4400" dirty="0" smtClean="0"/>
          </a:p>
          <a:p>
            <a:r>
              <a:rPr lang="hr-HR" sz="4400" dirty="0" smtClean="0"/>
              <a:t>PONEKAD PADNE LJETNI PLJUSAK UZ GRMLJAVINU</a:t>
            </a:r>
            <a:endParaRPr lang="hr-HR" sz="4400" dirty="0"/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12480" y="1"/>
            <a:ext cx="3309256" cy="3309256"/>
          </a:xfrm>
          <a:prstGeom prst="rect">
            <a:avLst/>
          </a:prstGeom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47783" y="3432264"/>
            <a:ext cx="3059703" cy="2836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14640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BILJKE: </a:t>
            </a:r>
            <a:endParaRPr lang="hr-HR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7365" y="1332411"/>
            <a:ext cx="6764383" cy="4482423"/>
          </a:xfrm>
          <a:prstGeom prst="rect">
            <a:avLst/>
          </a:prstGeom>
        </p:spPr>
      </p:pic>
      <p:sp>
        <p:nvSpPr>
          <p:cNvPr id="5" name="TekstniOkvir 4"/>
          <p:cNvSpPr txBox="1"/>
          <p:nvPr/>
        </p:nvSpPr>
        <p:spPr>
          <a:xfrm>
            <a:off x="1567543" y="5814834"/>
            <a:ext cx="88696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2800" dirty="0" smtClean="0"/>
              <a:t>PRIRODA  JE LJETI BUJNA. DRVEĆE IMA ZELENE LISTOVE. </a:t>
            </a:r>
          </a:p>
          <a:p>
            <a:pPr algn="ctr"/>
            <a:r>
              <a:rPr lang="hr-HR" sz="2800" dirty="0" smtClean="0"/>
              <a:t>SVE KROŠNJE SU ZELENE.</a:t>
            </a:r>
            <a:endParaRPr lang="hr-HR" sz="2800" dirty="0"/>
          </a:p>
        </p:txBody>
      </p:sp>
    </p:spTree>
    <p:extLst>
      <p:ext uri="{BB962C8B-B14F-4D97-AF65-F5344CB8AC3E}">
        <p14:creationId xmlns:p14="http://schemas.microsoft.com/office/powerpoint/2010/main" val="15264784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881" y="509451"/>
            <a:ext cx="5191399" cy="3283717"/>
          </a:xfrm>
          <a:prstGeom prst="rect">
            <a:avLst/>
          </a:prstGeom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8807" y="3449781"/>
            <a:ext cx="4797106" cy="3597829"/>
          </a:xfrm>
          <a:prstGeom prst="rect">
            <a:avLst/>
          </a:prstGeom>
        </p:spPr>
      </p:pic>
      <p:sp>
        <p:nvSpPr>
          <p:cNvPr id="5" name="TekstniOkvir 4"/>
          <p:cNvSpPr txBox="1"/>
          <p:nvPr/>
        </p:nvSpPr>
        <p:spPr>
          <a:xfrm>
            <a:off x="193964" y="4267200"/>
            <a:ext cx="595745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200" dirty="0" smtClean="0"/>
              <a:t>TRAVNJACI SU ZELENI I PUNI CVIJEĆA</a:t>
            </a:r>
            <a:r>
              <a:rPr lang="hr-HR" dirty="0" smtClean="0"/>
              <a:t>.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9523715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2945" y="587224"/>
            <a:ext cx="3467533" cy="5063699"/>
          </a:xfrm>
          <a:prstGeom prst="rect">
            <a:avLst/>
          </a:prstGeom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0763" y="807028"/>
            <a:ext cx="6179128" cy="4634346"/>
          </a:xfrm>
          <a:prstGeom prst="rect">
            <a:avLst/>
          </a:prstGeom>
        </p:spPr>
      </p:pic>
      <p:sp>
        <p:nvSpPr>
          <p:cNvPr id="5" name="TekstniOkvir 4"/>
          <p:cNvSpPr txBox="1"/>
          <p:nvPr/>
        </p:nvSpPr>
        <p:spPr>
          <a:xfrm>
            <a:off x="1052945" y="5860473"/>
            <a:ext cx="100029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3200" dirty="0" smtClean="0"/>
              <a:t>U VOĆNJAKU SAZRIJEVAJU PLODOVI.</a:t>
            </a:r>
            <a:endParaRPr lang="hr-HR" sz="3200" dirty="0"/>
          </a:p>
        </p:txBody>
      </p:sp>
    </p:spTree>
    <p:extLst>
      <p:ext uri="{BB962C8B-B14F-4D97-AF65-F5344CB8AC3E}">
        <p14:creationId xmlns:p14="http://schemas.microsoft.com/office/powerpoint/2010/main" val="21592896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0" y="890813"/>
            <a:ext cx="8160327" cy="5436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52110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3852" y="700883"/>
            <a:ext cx="2290898" cy="1822969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2436" y="945832"/>
            <a:ext cx="2476500" cy="1857375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51136" y="945832"/>
            <a:ext cx="2352675" cy="1943100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0551" y="3678282"/>
            <a:ext cx="2857500" cy="1905000"/>
          </a:xfrm>
          <a:prstGeom prst="rect">
            <a:avLst/>
          </a:prstGeom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12190" y="3742916"/>
            <a:ext cx="2367643" cy="1775732"/>
          </a:xfrm>
          <a:prstGeom prst="rect">
            <a:avLst/>
          </a:prstGeom>
        </p:spPr>
      </p:pic>
      <p:pic>
        <p:nvPicPr>
          <p:cNvPr id="9" name="Slika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41573" y="4062549"/>
            <a:ext cx="2971799" cy="1671637"/>
          </a:xfrm>
          <a:prstGeom prst="rect">
            <a:avLst/>
          </a:prstGeom>
        </p:spPr>
      </p:pic>
      <p:pic>
        <p:nvPicPr>
          <p:cNvPr id="10" name="Slika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92951" y="3830682"/>
            <a:ext cx="2857500" cy="1905000"/>
          </a:xfrm>
          <a:prstGeom prst="rect">
            <a:avLst/>
          </a:prstGeom>
        </p:spPr>
      </p:pic>
      <p:pic>
        <p:nvPicPr>
          <p:cNvPr id="11" name="Slika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74716" y="3829186"/>
            <a:ext cx="2857500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41702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9634" y="1384664"/>
            <a:ext cx="8101805" cy="4679340"/>
          </a:xfrm>
          <a:prstGeom prst="rect">
            <a:avLst/>
          </a:prstGeom>
        </p:spPr>
      </p:pic>
      <p:sp>
        <p:nvSpPr>
          <p:cNvPr id="3" name="TekstniOkvir 2"/>
          <p:cNvSpPr txBox="1"/>
          <p:nvPr/>
        </p:nvSpPr>
        <p:spPr>
          <a:xfrm>
            <a:off x="470263" y="431074"/>
            <a:ext cx="109205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200" dirty="0" smtClean="0"/>
              <a:t>ŽIVOTINJE LJETI:</a:t>
            </a:r>
            <a:endParaRPr lang="hr-HR" sz="3200" dirty="0"/>
          </a:p>
        </p:txBody>
      </p:sp>
    </p:spTree>
    <p:extLst>
      <p:ext uri="{BB962C8B-B14F-4D97-AF65-F5344CB8AC3E}">
        <p14:creationId xmlns:p14="http://schemas.microsoft.com/office/powerpoint/2010/main" val="2908551173"/>
      </p:ext>
    </p:extLst>
  </p:cSld>
  <p:clrMapOvr>
    <a:masterClrMapping/>
  </p:clrMapOvr>
</p:sld>
</file>

<file path=ppt/theme/theme1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388</TotalTime>
  <Words>102</Words>
  <Application>Microsoft Office PowerPoint</Application>
  <PresentationFormat>Široki zaslon</PresentationFormat>
  <Paragraphs>20</Paragraphs>
  <Slides>14</Slides>
  <Notes>0</Notes>
  <HiddenSlides>0</HiddenSlides>
  <MMClips>0</MMClips>
  <ScaleCrop>false</ScaleCrop>
  <HeadingPairs>
    <vt:vector size="6" baseType="variant">
      <vt:variant>
        <vt:lpstr>Korišteni fontovi</vt:lpstr>
      </vt:variant>
      <vt:variant>
        <vt:i4>3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14</vt:i4>
      </vt:variant>
    </vt:vector>
  </HeadingPairs>
  <TitlesOfParts>
    <vt:vector size="18" baseType="lpstr">
      <vt:lpstr>Arial</vt:lpstr>
      <vt:lpstr>Calibri</vt:lpstr>
      <vt:lpstr>Calibri Light</vt:lpstr>
      <vt:lpstr>Tema sustava Office</vt:lpstr>
      <vt:lpstr>Ljeto </vt:lpstr>
      <vt:lpstr>PowerPoint prezentacija</vt:lpstr>
      <vt:lpstr>PowerPoint prezentacija</vt:lpstr>
      <vt:lpstr>BILJKE: 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Ljeto</dc:title>
  <dc:creator>Laptop1</dc:creator>
  <cp:lastModifiedBy>Laptop1</cp:lastModifiedBy>
  <cp:revision>14</cp:revision>
  <dcterms:created xsi:type="dcterms:W3CDTF">2020-06-03T08:48:03Z</dcterms:created>
  <dcterms:modified xsi:type="dcterms:W3CDTF">2020-06-08T09:26:24Z</dcterms:modified>
</cp:coreProperties>
</file>