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9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916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739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086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919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085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17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132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533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34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908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430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A086F-9FCA-45D7-A3B2-DA4AC0144366}" type="datetimeFigureOut">
              <a:rPr lang="hr-HR" smtClean="0"/>
              <a:t>9.9.2020.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7D1F7-FF78-4C7D-8BC9-4A8B9D3E5D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114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>
                <a:latin typeface="Arial Black" panose="020B0A04020102020204" pitchFamily="34" charset="0"/>
              </a:rPr>
              <a:t>RAD S GLINOM</a:t>
            </a:r>
            <a:endParaRPr lang="hr-HR" b="1" dirty="0">
              <a:latin typeface="Arial Black" panose="020B0A040201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873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Arial Black" panose="020B0A04020102020204" pitchFamily="34" charset="0"/>
              </a:rPr>
              <a:t>U ŠKOLI PUNO RADIMO S </a:t>
            </a:r>
            <a:r>
              <a:rPr lang="hr-HR" smtClean="0">
                <a:latin typeface="Arial Black" panose="020B0A04020102020204" pitchFamily="34" charset="0"/>
              </a:rPr>
              <a:t>BIJELOM GLINOM</a:t>
            </a:r>
            <a:endParaRPr lang="hr-HR" dirty="0">
              <a:latin typeface="Arial Black" panose="020B0A04020102020204" pitchFamily="34" charset="0"/>
            </a:endParaRPr>
          </a:p>
        </p:txBody>
      </p:sp>
      <p:pic>
        <p:nvPicPr>
          <p:cNvPr id="4" name="Rezervirano mjesto sadržaja 3" descr="ART ZUMBUR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144" y="1825625"/>
            <a:ext cx="6785712" cy="43513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2572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 Black" panose="020B0A04020102020204" pitchFamily="34" charset="0"/>
              </a:rPr>
              <a:t>NAJVIŠE NAPRAVIMO KOCKICA</a:t>
            </a:r>
            <a:endParaRPr lang="hr-HR" dirty="0">
              <a:latin typeface="Arial Black" panose="020B0A04020102020204" pitchFamily="34" charset="0"/>
            </a:endParaRPr>
          </a:p>
        </p:txBody>
      </p:sp>
      <p:pic>
        <p:nvPicPr>
          <p:cNvPr id="4" name="Rezervirano mjesto sadržaja 3" descr="http://www.centar-odgojiobrazovanje-ck.skole.hr/upload/centar-odgojiobrazovanje-ck/images/multistatic/57/Image/Picture%20034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908" y="2039815"/>
            <a:ext cx="4783015" cy="37982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758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Arial Black" panose="020B0A04020102020204" pitchFamily="34" charset="0"/>
              </a:rPr>
              <a:t>RADIMO I SRČEKA</a:t>
            </a:r>
            <a:endParaRPr lang="hr-HR" dirty="0">
              <a:latin typeface="Arial Black" panose="020B0A04020102020204" pitchFamily="34" charset="0"/>
            </a:endParaRPr>
          </a:p>
        </p:txBody>
      </p:sp>
      <p:pic>
        <p:nvPicPr>
          <p:cNvPr id="4" name="Rezervirano mjesto sadržaja 3" descr="http://centar-odgojiobrazovanje-ck.skole.hr/upload/centar-odgojiobrazovanje-ck/album/53/large_img_24016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69881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Arial Black" panose="020B0A04020102020204" pitchFamily="34" charset="0"/>
              </a:rPr>
              <a:t>RADIMO PUNO ANĐELA</a:t>
            </a:r>
            <a:endParaRPr lang="hr-HR" dirty="0">
              <a:latin typeface="Arial Black" panose="020B0A04020102020204" pitchFamily="34" charset="0"/>
            </a:endParaRPr>
          </a:p>
        </p:txBody>
      </p:sp>
      <p:pic>
        <p:nvPicPr>
          <p:cNvPr id="4" name="Rezervirano mjesto sadržaja 3" descr="http://centar-odgojiobrazovanje-ck.skole.hr/upload/centar-odgojiobrazovanje-ck/album/76/large_img_79078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2129631"/>
            <a:ext cx="6667500" cy="37433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564572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</Words>
  <Application>Microsoft Office PowerPoint</Application>
  <PresentationFormat>Široki zaslon</PresentationFormat>
  <Paragraphs>5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Tema sustava Office</vt:lpstr>
      <vt:lpstr>RAD S GLINOM</vt:lpstr>
      <vt:lpstr>U ŠKOLI PUNO RADIMO S BIJELOM GLINOM</vt:lpstr>
      <vt:lpstr>NAJVIŠE NAPRAVIMO KOCKICA</vt:lpstr>
      <vt:lpstr>RADIMO I SRČEKA</vt:lpstr>
      <vt:lpstr>RADIMO PUNO ANĐELA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 S GLINOM</dc:title>
  <dc:creator>Microsoft</dc:creator>
  <cp:lastModifiedBy>Microsoft</cp:lastModifiedBy>
  <cp:revision>6</cp:revision>
  <dcterms:created xsi:type="dcterms:W3CDTF">2020-09-09T05:36:00Z</dcterms:created>
  <dcterms:modified xsi:type="dcterms:W3CDTF">2020-09-09T05:51:25Z</dcterms:modified>
</cp:coreProperties>
</file>