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CAFE6-9D48-4DED-BF8E-48395677D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PUTNICI I MEDVJED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017693-77C2-450D-AD40-BFE773065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EZOP</a:t>
            </a:r>
          </a:p>
        </p:txBody>
      </p:sp>
    </p:spTree>
    <p:extLst>
      <p:ext uri="{BB962C8B-B14F-4D97-AF65-F5344CB8AC3E}">
        <p14:creationId xmlns:p14="http://schemas.microsoft.com/office/powerpoint/2010/main" val="313467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02B73-0542-44E2-A531-27A2BC09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REKAO MI </a:t>
            </a:r>
            <a:r>
              <a:rPr lang="hr-HR" dirty="0" err="1"/>
              <a:t>JE“Nikad</a:t>
            </a:r>
            <a:r>
              <a:rPr lang="hr-HR" dirty="0"/>
              <a:t> nemoj putovati s prijateljima koji te iznevjere u opasnosti.”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510E6C5-0879-48D8-81C1-909F3E34D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85" t="18869" r="21919" b="29711"/>
          <a:stretch/>
        </p:blipFill>
        <p:spPr>
          <a:xfrm>
            <a:off x="1946992" y="2459825"/>
            <a:ext cx="7658648" cy="38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4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B4923-0FF2-42C8-9A25-CC2BE2CF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71" y="2760245"/>
            <a:ext cx="2882047" cy="1499616"/>
          </a:xfrm>
        </p:spPr>
        <p:txBody>
          <a:bodyPr>
            <a:normAutofit/>
          </a:bodyPr>
          <a:lstStyle/>
          <a:p>
            <a:r>
              <a:rPr lang="hr-HR" sz="9600" dirty="0"/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200401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9BEBD9-DADC-42CC-AFFE-4EFFE3CE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Dva su prijatelja zajedno putovala.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16E47B8-ACEB-4D99-AF3F-D62CDEE6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9" t="19311" r="21548" b="29711"/>
          <a:stretch/>
        </p:blipFill>
        <p:spPr>
          <a:xfrm>
            <a:off x="2201663" y="2375224"/>
            <a:ext cx="7930100" cy="3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C43A5-8EFE-4089-92B1-E320C792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Iznenada se pojavio medvjed.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12AF831-CE58-4829-B8E3-9F08B2A04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85" t="19762" r="21547" b="29700"/>
          <a:stretch/>
        </p:blipFill>
        <p:spPr>
          <a:xfrm>
            <a:off x="2540098" y="2755808"/>
            <a:ext cx="7358503" cy="35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4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C0BA0-BEF0-4C4A-B4A6-F3A9E9A7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JEDAN SE PRIJATELJ odmah popeo na drvo i sakrio.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302558E-380B-4F4C-83F3-424AEB7E5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33" t="18658" r="21299" b="29921"/>
          <a:stretch/>
        </p:blipFill>
        <p:spPr>
          <a:xfrm>
            <a:off x="2566868" y="2606306"/>
            <a:ext cx="7411633" cy="36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FB65CE-C959-4768-B20F-5F964107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DRUGI SE PRIJATELJ NIJE STIGAO POPETI NA DRVO.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6510702-F34B-4B01-AFB8-4F76221CE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33" t="18207" r="21174" b="29932"/>
          <a:stretch/>
        </p:blipFill>
        <p:spPr>
          <a:xfrm>
            <a:off x="2740067" y="2733615"/>
            <a:ext cx="7025371" cy="34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CEEC59-44D2-4F5F-A30D-C526665B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Pao je na zemlju, zadržao dah i pravio se da je mrtav, jer je čuo od starijih da medvjed ne dira mrtve.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F6A2024-FA0B-4F72-925D-1134E48D1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0" t="18438" r="21425" b="29921"/>
          <a:stretch/>
        </p:blipFill>
        <p:spPr>
          <a:xfrm>
            <a:off x="2157277" y="2406559"/>
            <a:ext cx="7732448" cy="38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14D0B-1938-4306-AFEE-FD27963D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Medvjed mu se približio i njušio ga.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1068216-95C6-4940-9CB5-DBF7C3DF9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57" t="18207" r="21547" b="30152"/>
          <a:stretch/>
        </p:blipFill>
        <p:spPr>
          <a:xfrm>
            <a:off x="2485749" y="2653713"/>
            <a:ext cx="7457242" cy="37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05D78-8872-4A49-80CA-B956ABE9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ALI ZA ČUDO MEDVJED JE SAMO OTIŠAO.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E05D9A4-BEFC-45DE-91DB-0674D7109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9" t="18648" r="21548" b="29270"/>
          <a:stretch/>
        </p:blipFill>
        <p:spPr>
          <a:xfrm>
            <a:off x="2674899" y="2793448"/>
            <a:ext cx="6842201" cy="34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325AC-9C84-4371-A0BB-EF8A18B3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Kad je medvjed otišao, drugi je prijatelj sišao sa stabla i pitao ovoga što mu je medvjed prišapnuo na uho.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59D099-71E0-49E1-8EAB-81E3482A8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9" t="18427" r="21175" b="29711"/>
          <a:stretch/>
        </p:blipFill>
        <p:spPr>
          <a:xfrm>
            <a:off x="2334645" y="2423603"/>
            <a:ext cx="7522709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5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</TotalTime>
  <Words>113</Words>
  <Application>Microsoft Office PowerPoint</Application>
  <PresentationFormat>Široki zaslon</PresentationFormat>
  <Paragraphs>12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PUTNICI I MEDVJED</vt:lpstr>
      <vt:lpstr>Dva su prijatelja zajedno putovala.</vt:lpstr>
      <vt:lpstr>Iznenada se pojavio medvjed.</vt:lpstr>
      <vt:lpstr>JEDAN SE PRIJATELJ odmah popeo na drvo i sakrio.</vt:lpstr>
      <vt:lpstr>DRUGI SE PRIJATELJ NIJE STIGAO POPETI NA DRVO.</vt:lpstr>
      <vt:lpstr>Pao je na zemlju, zadržao dah i pravio se da je mrtav, jer je čuo od starijih da medvjed ne dira mrtve.</vt:lpstr>
      <vt:lpstr>Medvjed mu se približio i njušio ga.</vt:lpstr>
      <vt:lpstr>ALI ZA ČUDO MEDVJED JE SAMO OTIŠAO.</vt:lpstr>
      <vt:lpstr>Kad je medvjed otišao, drugi je prijatelj sišao sa stabla i pitao ovoga što mu je medvjed prišapnuo na uho.</vt:lpstr>
      <vt:lpstr>REKAO MI JE“Nikad nemoj putovati s prijateljima koji te iznevjere u opasnosti.”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PUTNICI I MEDVJED</dc:title>
  <dc:creator>Dora Cerovčec</dc:creator>
  <cp:lastModifiedBy>Dora Cerovčec</cp:lastModifiedBy>
  <cp:revision>2</cp:revision>
  <dcterms:created xsi:type="dcterms:W3CDTF">2021-05-02T21:25:19Z</dcterms:created>
  <dcterms:modified xsi:type="dcterms:W3CDTF">2021-05-02T21:35:10Z</dcterms:modified>
</cp:coreProperties>
</file>