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914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E7B3-2CA9-4089-9FAD-1611D42B5273}" type="datetimeFigureOut">
              <a:rPr lang="hr-HR" smtClean="0"/>
              <a:pPr/>
              <a:t>23.9.2021.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33F2-C9BA-48A7-AD9C-F5BD178E7E7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9504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E7B3-2CA9-4089-9FAD-1611D42B5273}" type="datetimeFigureOut">
              <a:rPr lang="hr-HR" smtClean="0"/>
              <a:pPr/>
              <a:t>23.9.2021.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33F2-C9BA-48A7-AD9C-F5BD178E7E7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79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E7B3-2CA9-4089-9FAD-1611D42B5273}" type="datetimeFigureOut">
              <a:rPr lang="hr-HR" smtClean="0"/>
              <a:pPr/>
              <a:t>23.9.2021.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33F2-C9BA-48A7-AD9C-F5BD178E7E7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088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E7B3-2CA9-4089-9FAD-1611D42B5273}" type="datetimeFigureOut">
              <a:rPr lang="hr-HR" smtClean="0"/>
              <a:pPr/>
              <a:t>23.9.2021.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33F2-C9BA-48A7-AD9C-F5BD178E7E7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2926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E7B3-2CA9-4089-9FAD-1611D42B5273}" type="datetimeFigureOut">
              <a:rPr lang="hr-HR" smtClean="0"/>
              <a:pPr/>
              <a:t>23.9.2021.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33F2-C9BA-48A7-AD9C-F5BD178E7E7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098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E7B3-2CA9-4089-9FAD-1611D42B5273}" type="datetimeFigureOut">
              <a:rPr lang="hr-HR" smtClean="0"/>
              <a:pPr/>
              <a:t>23.9.2021.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33F2-C9BA-48A7-AD9C-F5BD178E7E7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127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E7B3-2CA9-4089-9FAD-1611D42B5273}" type="datetimeFigureOut">
              <a:rPr lang="hr-HR" smtClean="0"/>
              <a:pPr/>
              <a:t>23.9.2021.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33F2-C9BA-48A7-AD9C-F5BD178E7E7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453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E7B3-2CA9-4089-9FAD-1611D42B5273}" type="datetimeFigureOut">
              <a:rPr lang="hr-HR" smtClean="0"/>
              <a:pPr/>
              <a:t>23.9.2021.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33F2-C9BA-48A7-AD9C-F5BD178E7E7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301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E7B3-2CA9-4089-9FAD-1611D42B5273}" type="datetimeFigureOut">
              <a:rPr lang="hr-HR" smtClean="0"/>
              <a:pPr/>
              <a:t>23.9.2021.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33F2-C9BA-48A7-AD9C-F5BD178E7E7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218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E7B3-2CA9-4089-9FAD-1611D42B5273}" type="datetimeFigureOut">
              <a:rPr lang="hr-HR" smtClean="0"/>
              <a:pPr/>
              <a:t>23.9.2021.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33F2-C9BA-48A7-AD9C-F5BD178E7E7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602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E7B3-2CA9-4089-9FAD-1611D42B5273}" type="datetimeFigureOut">
              <a:rPr lang="hr-HR" smtClean="0"/>
              <a:pPr/>
              <a:t>23.9.2021.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33F2-C9BA-48A7-AD9C-F5BD178E7E7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0218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EE7B3-2CA9-4089-9FAD-1611D42B5273}" type="datetimeFigureOut">
              <a:rPr lang="hr-HR" smtClean="0"/>
              <a:pPr/>
              <a:t>23.9.2021.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333F2-C9BA-48A7-AD9C-F5BD178E7E7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943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03836" y="332656"/>
            <a:ext cx="41044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smtClean="0"/>
              <a:t>TVOJA PRAVA (ali i obaveze)</a:t>
            </a:r>
          </a:p>
          <a:p>
            <a:pPr algn="ctr"/>
            <a:endParaRPr lang="hr-HR" dirty="0"/>
          </a:p>
          <a:p>
            <a:pPr algn="ctr"/>
            <a:r>
              <a:rPr lang="hr-HR" dirty="0" smtClean="0"/>
              <a:t>Znaš li da kao dijete imaš svoja </a:t>
            </a:r>
            <a:r>
              <a:rPr lang="hr-HR" u="sng" dirty="0" smtClean="0"/>
              <a:t>prava</a:t>
            </a:r>
            <a:r>
              <a:rPr lang="hr-HR" dirty="0" smtClean="0"/>
              <a:t>, ali i </a:t>
            </a:r>
            <a:r>
              <a:rPr lang="hr-HR" u="sng" dirty="0" smtClean="0"/>
              <a:t>obaveze</a:t>
            </a:r>
            <a:r>
              <a:rPr lang="hr-HR" dirty="0" smtClean="0"/>
              <a:t>?</a:t>
            </a:r>
          </a:p>
          <a:p>
            <a:pPr algn="ctr"/>
            <a:endParaRPr lang="hr-HR" dirty="0"/>
          </a:p>
          <a:p>
            <a:pPr algn="ctr"/>
            <a:endParaRPr lang="hr-H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063976"/>
              </p:ext>
            </p:extLst>
          </p:nvPr>
        </p:nvGraphicFramePr>
        <p:xfrm>
          <a:off x="2697745" y="1700808"/>
          <a:ext cx="3672408" cy="3138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/>
                <a:gridCol w="1836204"/>
              </a:tblGrid>
              <a:tr h="436818"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Imaš pravo...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...ali i obavezu.</a:t>
                      </a:r>
                      <a:endParaRPr lang="hr-HR" sz="1100" dirty="0"/>
                    </a:p>
                  </a:txBody>
                  <a:tcPr/>
                </a:tc>
              </a:tr>
              <a:tr h="331173"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...na obrazovanje.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...izvršavati svoje školske zadatke.</a:t>
                      </a:r>
                      <a:endParaRPr lang="hr-HR" sz="1100" dirty="0"/>
                    </a:p>
                  </a:txBody>
                  <a:tcPr/>
                </a:tc>
              </a:tr>
              <a:tr h="336501"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...skrb</a:t>
                      </a:r>
                      <a:r>
                        <a:rPr lang="hr-HR" sz="1100" baseline="0" dirty="0" smtClean="0"/>
                        <a:t> roditelja ili odgajatelja.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...poštivati</a:t>
                      </a:r>
                      <a:r>
                        <a:rPr lang="hr-HR" sz="1100" baseline="0" dirty="0" smtClean="0"/>
                        <a:t> starije od sebe.</a:t>
                      </a:r>
                      <a:endParaRPr lang="hr-HR" sz="1100" dirty="0"/>
                    </a:p>
                  </a:txBody>
                  <a:tcPr/>
                </a:tc>
              </a:tr>
              <a:tr h="283908"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...na vlastito mišljenje.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...slušati i</a:t>
                      </a:r>
                      <a:r>
                        <a:rPr lang="hr-HR" sz="1100" baseline="0" dirty="0" smtClean="0"/>
                        <a:t> uvažavati tuđa mišljenja.</a:t>
                      </a:r>
                      <a:endParaRPr lang="hr-HR" sz="1100" dirty="0"/>
                    </a:p>
                  </a:txBody>
                  <a:tcPr/>
                </a:tc>
              </a:tr>
              <a:tr h="283908"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 na privatnost.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...poštivati</a:t>
                      </a:r>
                      <a:r>
                        <a:rPr lang="hr-HR" sz="1100" baseline="0" dirty="0" smtClean="0"/>
                        <a:t> tuđu privatnost.</a:t>
                      </a:r>
                      <a:endParaRPr lang="hr-HR" sz="1100" dirty="0"/>
                    </a:p>
                  </a:txBody>
                  <a:tcPr/>
                </a:tc>
              </a:tr>
              <a:tr h="283908"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...na</a:t>
                      </a:r>
                      <a:r>
                        <a:rPr lang="hr-HR" sz="1100" baseline="0" dirty="0" smtClean="0"/>
                        <a:t> kulturu, vjeru i nacionalnost.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...uvažavati</a:t>
                      </a:r>
                      <a:r>
                        <a:rPr lang="hr-HR" sz="1100" baseline="0" dirty="0" smtClean="0"/>
                        <a:t> tuđe vjere i kulture.</a:t>
                      </a:r>
                      <a:endParaRPr lang="hr-HR" sz="1100" dirty="0"/>
                    </a:p>
                  </a:txBody>
                  <a:tcPr/>
                </a:tc>
              </a:tr>
              <a:tr h="283908"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...na sklapanje prijateljstava.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...biti</a:t>
                      </a:r>
                      <a:r>
                        <a:rPr lang="hr-HR" sz="1100" baseline="0" dirty="0" smtClean="0"/>
                        <a:t> dobar prijatelj.</a:t>
                      </a:r>
                      <a:endParaRPr lang="hr-HR" sz="1100" dirty="0"/>
                    </a:p>
                  </a:txBody>
                  <a:tcPr/>
                </a:tc>
              </a:tr>
              <a:tr h="283908"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...na zaštitu</a:t>
                      </a:r>
                      <a:r>
                        <a:rPr lang="hr-HR" sz="1100" baseline="0" dirty="0" smtClean="0"/>
                        <a:t> od bilo koje vrste nasilja.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100" dirty="0" smtClean="0"/>
                        <a:t>...prijaviti nasilje roditelju</a:t>
                      </a:r>
                      <a:r>
                        <a:rPr lang="hr-HR" sz="1100" baseline="0" dirty="0" smtClean="0"/>
                        <a:t> ili</a:t>
                      </a:r>
                      <a:r>
                        <a:rPr lang="hr-HR" sz="1100" dirty="0" smtClean="0"/>
                        <a:t> učitelju.</a:t>
                      </a:r>
                      <a:endParaRPr lang="hr-HR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71800" y="5085184"/>
            <a:ext cx="352429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1400" dirty="0" smtClean="0"/>
              <a:t>UPAMTI!</a:t>
            </a:r>
          </a:p>
          <a:p>
            <a:pPr algn="ctr"/>
            <a:r>
              <a:rPr lang="hr-HR" sz="1400" dirty="0" smtClean="0"/>
              <a:t>Svaka vrsta nasilja mora se prijaviti učiteljima!</a:t>
            </a:r>
          </a:p>
          <a:p>
            <a:pPr algn="ctr"/>
            <a:r>
              <a:rPr lang="hr-HR" sz="1400" dirty="0" smtClean="0"/>
              <a:t>Nemoj dozvoliti da se ti ili tvoji prijatelji loše</a:t>
            </a:r>
          </a:p>
          <a:p>
            <a:pPr algn="ctr"/>
            <a:r>
              <a:rPr lang="hr-HR" sz="1400" dirty="0" smtClean="0"/>
              <a:t>osjećaju!</a:t>
            </a:r>
          </a:p>
          <a:p>
            <a:pPr algn="ctr"/>
            <a:r>
              <a:rPr lang="hr-HR" sz="1400" dirty="0" smtClean="0"/>
              <a:t>Bilo kakav dodir ili ponašanje od kojeg se </a:t>
            </a:r>
          </a:p>
          <a:p>
            <a:pPr algn="ctr"/>
            <a:r>
              <a:rPr lang="hr-HR" sz="1400" dirty="0" smtClean="0"/>
              <a:t>loše osjećaš je</a:t>
            </a:r>
          </a:p>
          <a:p>
            <a:pPr algn="ctr"/>
            <a:r>
              <a:rPr lang="hr-HR" sz="1400" b="1" i="1" dirty="0" smtClean="0"/>
              <a:t>LOŠ!</a:t>
            </a:r>
            <a:endParaRPr lang="hr-HR" sz="1400" b="1" i="1" dirty="0"/>
          </a:p>
        </p:txBody>
      </p:sp>
    </p:spTree>
    <p:extLst>
      <p:ext uri="{BB962C8B-B14F-4D97-AF65-F5344CB8AC3E}">
        <p14:creationId xmlns:p14="http://schemas.microsoft.com/office/powerpoint/2010/main" val="135058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146</Words>
  <Application>Microsoft Office PowerPoint</Application>
  <PresentationFormat>Prikaz na zaslonu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Jelena</dc:creator>
  <cp:lastModifiedBy>PC</cp:lastModifiedBy>
  <cp:revision>5</cp:revision>
  <dcterms:created xsi:type="dcterms:W3CDTF">2011-12-16T08:53:08Z</dcterms:created>
  <dcterms:modified xsi:type="dcterms:W3CDTF">2021-09-23T20:14:23Z</dcterms:modified>
</cp:coreProperties>
</file>