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vjezdana Miri Barila" userId="5316d5b4-d5d4-47fa-a4f6-f1bca5abb9b0" providerId="ADAL" clId="{21F97369-A196-4CD4-80E3-9DE5E5BB00C9}"/>
    <pc:docChg chg="modSld">
      <pc:chgData name="Zvjezdana Miri Barila" userId="5316d5b4-d5d4-47fa-a4f6-f1bca5abb9b0" providerId="ADAL" clId="{21F97369-A196-4CD4-80E3-9DE5E5BB00C9}" dt="2021-10-25T19:01:41.710" v="6" actId="207"/>
      <pc:docMkLst>
        <pc:docMk/>
      </pc:docMkLst>
      <pc:sldChg chg="modSp">
        <pc:chgData name="Zvjezdana Miri Barila" userId="5316d5b4-d5d4-47fa-a4f6-f1bca5abb9b0" providerId="ADAL" clId="{21F97369-A196-4CD4-80E3-9DE5E5BB00C9}" dt="2021-10-25T19:01:41.710" v="6" actId="207"/>
        <pc:sldMkLst>
          <pc:docMk/>
          <pc:sldMk cId="0" sldId="259"/>
        </pc:sldMkLst>
        <pc:spChg chg="mod">
          <ac:chgData name="Zvjezdana Miri Barila" userId="5316d5b4-d5d4-47fa-a4f6-f1bca5abb9b0" providerId="ADAL" clId="{21F97369-A196-4CD4-80E3-9DE5E5BB00C9}" dt="2021-10-25T19:01:34.139" v="5" actId="207"/>
          <ac:spMkLst>
            <pc:docMk/>
            <pc:sldMk cId="0" sldId="259"/>
            <ac:spMk id="9234" creationId="{3884A9BD-F60F-4623-B8E6-BC3874CC5B44}"/>
          </ac:spMkLst>
        </pc:spChg>
        <pc:spChg chg="mod">
          <ac:chgData name="Zvjezdana Miri Barila" userId="5316d5b4-d5d4-47fa-a4f6-f1bca5abb9b0" providerId="ADAL" clId="{21F97369-A196-4CD4-80E3-9DE5E5BB00C9}" dt="2021-10-25T19:01:15.347" v="1" actId="207"/>
          <ac:spMkLst>
            <pc:docMk/>
            <pc:sldMk cId="0" sldId="259"/>
            <ac:spMk id="9238" creationId="{8C88475B-2894-4D5D-9BC0-2DD42ED8262D}"/>
          </ac:spMkLst>
        </pc:spChg>
        <pc:spChg chg="mod">
          <ac:chgData name="Zvjezdana Miri Barila" userId="5316d5b4-d5d4-47fa-a4f6-f1bca5abb9b0" providerId="ADAL" clId="{21F97369-A196-4CD4-80E3-9DE5E5BB00C9}" dt="2021-10-25T19:01:18.498" v="2" actId="207"/>
          <ac:spMkLst>
            <pc:docMk/>
            <pc:sldMk cId="0" sldId="259"/>
            <ac:spMk id="9239" creationId="{8F455941-03C8-4975-B7FE-0EBAD35C750D}"/>
          </ac:spMkLst>
        </pc:spChg>
        <pc:spChg chg="mod">
          <ac:chgData name="Zvjezdana Miri Barila" userId="5316d5b4-d5d4-47fa-a4f6-f1bca5abb9b0" providerId="ADAL" clId="{21F97369-A196-4CD4-80E3-9DE5E5BB00C9}" dt="2021-10-25T19:01:09.612" v="0" actId="207"/>
          <ac:spMkLst>
            <pc:docMk/>
            <pc:sldMk cId="0" sldId="259"/>
            <ac:spMk id="9240" creationId="{30BB7524-8DB4-41E2-8CF0-99D60F768BB3}"/>
          </ac:spMkLst>
        </pc:spChg>
        <pc:spChg chg="mod">
          <ac:chgData name="Zvjezdana Miri Barila" userId="5316d5b4-d5d4-47fa-a4f6-f1bca5abb9b0" providerId="ADAL" clId="{21F97369-A196-4CD4-80E3-9DE5E5BB00C9}" dt="2021-10-25T19:01:31.933" v="4" actId="207"/>
          <ac:spMkLst>
            <pc:docMk/>
            <pc:sldMk cId="0" sldId="259"/>
            <ac:spMk id="9242" creationId="{B68AA4FC-614F-4902-94FE-59D063E72FE9}"/>
          </ac:spMkLst>
        </pc:spChg>
        <pc:spChg chg="mod">
          <ac:chgData name="Zvjezdana Miri Barila" userId="5316d5b4-d5d4-47fa-a4f6-f1bca5abb9b0" providerId="ADAL" clId="{21F97369-A196-4CD4-80E3-9DE5E5BB00C9}" dt="2021-10-25T19:01:41.710" v="6" actId="207"/>
          <ac:spMkLst>
            <pc:docMk/>
            <pc:sldMk cId="0" sldId="259"/>
            <ac:spMk id="9243" creationId="{1B8216C1-BF89-4FB1-BA0F-9B51612A374A}"/>
          </ac:spMkLst>
        </pc:spChg>
        <pc:spChg chg="mod">
          <ac:chgData name="Zvjezdana Miri Barila" userId="5316d5b4-d5d4-47fa-a4f6-f1bca5abb9b0" providerId="ADAL" clId="{21F97369-A196-4CD4-80E3-9DE5E5BB00C9}" dt="2021-10-25T19:01:28.663" v="3" actId="207"/>
          <ac:spMkLst>
            <pc:docMk/>
            <pc:sldMk cId="0" sldId="259"/>
            <ac:spMk id="9246" creationId="{62CA02EC-94D2-486A-8B36-3624F527F1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330CE2-DD2E-4349-90E6-0C7905FF3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20D98E0-E4D9-4C66-8B24-F9AA8905A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4C12895-1903-4CB2-8D72-34D350196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A66907B-ED5C-457D-AC84-0545FC168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8B0FC9D-ADC5-4AD9-8BAB-6B0AFE1B3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8596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8CEF62-5A43-45F7-99DE-C465C0CC4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56EADBC-0C2D-4325-A00D-E09CB984B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3DC298A-9664-4FBF-BCCB-57F66DB73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076E715-B587-4E10-A000-FA123EC0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32B556A-E733-4AA1-98CB-5EA4B589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263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BB7E649D-05D7-423A-80F5-3A2624465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998B35E-3DEE-432F-8CD0-3A84B057C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7662F19-205E-417B-81F4-FDED905B5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95E7E4B-E1D3-4D31-863A-20D44B5F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A7DFDB7-9A4C-4EFB-B426-DFFC98491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851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373702-F3A0-4739-B58D-71258023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F5A83E8-E070-4581-BE92-E7ABDC500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3B60596-112E-4AC4-A7E5-9DCEAF770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F292F81-1CC8-4FB3-AC12-1DAC4F1D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3365CC4-7411-43E9-90C4-75A64EE44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84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07672C-D727-4A94-8393-AD775E09D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A12E476-0AE2-4AF0-9B5D-D50283B0A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0C472F2-8B46-4223-9E9F-47576AC1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8F38407-0AD0-499F-954C-AAFAAAFF2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BBDB04D-BEFD-4226-B7B2-0A6F14163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060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648DAA-9A5F-418A-955A-F0F951528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A323BC-7CE9-4032-AD99-D026DF541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4AD241E-6C55-49D8-B2DC-2A24DCD5C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7F9B69E-BA1C-42EB-B03C-0050C6A0E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1C4DECF-EA95-4C9C-B47E-0E5213AD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F7DD770-5894-4A63-AA61-27F50B1D9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647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8949C1-A945-40B8-B4FF-59590D6E8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E3CF57D-5BC0-4B03-9D18-09FDB847D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6523883-2CE6-48C8-842B-EE0926792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AD514C0F-96DF-4623-993A-2E71CFFB5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B87F479C-9481-4C3B-893B-9C8E3007EB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9DF2C75-18E8-414A-A75A-2EE56B039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4D11B32B-D26C-48E4-B43B-77211E9FD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6BF6427D-1BCD-40D0-AA60-581943840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501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9DE810-F48B-4F82-AAA2-E347E4EAC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1A89578-BF9C-4236-BC2A-0FBF4A42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A0ECEDC-3B39-4B28-901D-94A345E52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ED46A7D-1033-4642-906A-BB521BC7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122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CDBAE05-F903-4F29-BE64-E7BBB6CC5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7BA2D18-B504-4F65-849E-9B195557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F1ACDF62-15DF-4CD6-BA24-F3C28B17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152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0A0312-2BFE-4B14-AC46-F51808D06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18F0519-A84B-4BE2-B941-57868F14E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CC81641-0DB6-40ED-811C-9E16664D2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65D4F66-C232-4AA3-B340-CBF441194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D98493C-AB84-4760-990F-E79C0B86A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C04F3D8-4127-48EF-8793-AA0537693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282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8F9365-4A68-4EB6-986A-198345F8D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F4D17430-D533-405F-8AF2-1323C9CAD3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888C75A-8020-455E-BF0D-FD1AD66C8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F270C21-53B5-45FF-84AF-009C4BED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036E29C-311E-4DE1-8115-066FFA821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1DC5583-EAEF-498B-A4EE-5F51C34E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56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2559ECE3-134C-47D1-8F2B-E7963F537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69C8BDD-D306-47D4-BC70-55905FB38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6C80789-DC68-4623-99BB-9FA89DB854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34BDB-D7E8-4526-B289-FC36D292D1F4}" type="datetimeFigureOut">
              <a:rPr lang="hr-HR" smtClean="0"/>
              <a:t>25.10.2021.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2062C18-FAA8-4F54-B978-7E6DDDAF55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FB16D73-0BC2-4A0C-8D0F-06DA0976F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3EBE-30ED-459B-9FCD-62BDF971E6A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250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WordArt 5">
            <a:extLst>
              <a:ext uri="{FF2B5EF4-FFF2-40B4-BE49-F238E27FC236}">
                <a16:creationId xmlns:a16="http://schemas.microsoft.com/office/drawing/2014/main" id="{ABAF80DB-329E-4A2A-8648-6ED8CA436E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24225" y="870551"/>
            <a:ext cx="5543550" cy="230346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pt-BR" sz="3600" kern="10" normalizeH="1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 panose="020B0806030902050204" pitchFamily="34" charset="0"/>
              </a:rPr>
              <a:t>D  O  B A        D  A  N  A</a:t>
            </a:r>
            <a:endParaRPr lang="hr-HR" sz="3600" kern="10" normalizeH="1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00"/>
              </a:solidFill>
              <a:latin typeface="Impact" panose="020B0806030902050204" pitchFamily="34" charset="0"/>
            </a:endParaRPr>
          </a:p>
        </p:txBody>
      </p:sp>
      <p:pic>
        <p:nvPicPr>
          <p:cNvPr id="7176" name="Picture 8" descr="MCj04404050000[1]">
            <a:extLst>
              <a:ext uri="{FF2B5EF4-FFF2-40B4-BE49-F238E27FC236}">
                <a16:creationId xmlns:a16="http://schemas.microsoft.com/office/drawing/2014/main" id="{BA09A300-374A-447D-81D5-1D5780BC9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047" y="34290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1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71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PubChord">
            <a:extLst>
              <a:ext uri="{FF2B5EF4-FFF2-40B4-BE49-F238E27FC236}">
                <a16:creationId xmlns:a16="http://schemas.microsoft.com/office/drawing/2014/main" id="{0D967444-713F-4DAC-AA32-D8D4FEAA2E09}"/>
              </a:ext>
            </a:extLst>
          </p:cNvPr>
          <p:cNvSpPr>
            <a:spLocks noEditPoints="1" noChangeArrowheads="1"/>
          </p:cNvSpPr>
          <p:nvPr/>
        </p:nvSpPr>
        <p:spPr bwMode="auto">
          <a:xfrm rot="18876198">
            <a:off x="3743097" y="1284636"/>
            <a:ext cx="4170362" cy="4229100"/>
          </a:xfrm>
          <a:custGeom>
            <a:avLst/>
            <a:gdLst>
              <a:gd name="T0" fmla="*/ 117906946 w 21600"/>
              <a:gd name="T1" fmla="*/ 121251625 h 21600"/>
              <a:gd name="T2" fmla="*/ 402553460 w 21600"/>
              <a:gd name="T3" fmla="*/ 413972894 h 21600"/>
              <a:gd name="T4" fmla="*/ 687237236 w 21600"/>
              <a:gd name="T5" fmla="*/ 706732537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163" y="3163"/>
                </a:moveTo>
                <a:cubicBezTo>
                  <a:pt x="1137" y="5188"/>
                  <a:pt x="0" y="79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163" y="3163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hr-HR"/>
          </a:p>
        </p:txBody>
      </p:sp>
      <p:sp>
        <p:nvSpPr>
          <p:cNvPr id="9234" name="PubChord">
            <a:extLst>
              <a:ext uri="{FF2B5EF4-FFF2-40B4-BE49-F238E27FC236}">
                <a16:creationId xmlns:a16="http://schemas.microsoft.com/office/drawing/2014/main" id="{3884A9BD-F60F-4623-B8E6-BC3874CC5B44}"/>
              </a:ext>
            </a:extLst>
          </p:cNvPr>
          <p:cNvSpPr>
            <a:spLocks noEditPoints="1" noChangeArrowheads="1"/>
          </p:cNvSpPr>
          <p:nvPr/>
        </p:nvSpPr>
        <p:spPr bwMode="auto">
          <a:xfrm rot="8209585">
            <a:off x="3763170" y="1067162"/>
            <a:ext cx="4183063" cy="4241800"/>
          </a:xfrm>
          <a:custGeom>
            <a:avLst/>
            <a:gdLst>
              <a:gd name="T0" fmla="*/ 118626244 w 21600"/>
              <a:gd name="T1" fmla="*/ 121981011 h 21600"/>
              <a:gd name="T2" fmla="*/ 416560452 w 21600"/>
              <a:gd name="T3" fmla="*/ 403543643 h 21600"/>
              <a:gd name="T4" fmla="*/ 714532230 w 21600"/>
              <a:gd name="T5" fmla="*/ 685145159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163" y="3163"/>
                </a:moveTo>
                <a:cubicBezTo>
                  <a:pt x="1137" y="5188"/>
                  <a:pt x="0" y="79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981" y="21600"/>
                  <a:pt x="17000" y="20197"/>
                  <a:pt x="19052" y="17766"/>
                </a:cubicBezTo>
                <a:lnTo>
                  <a:pt x="3163" y="3163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hr-HR"/>
          </a:p>
        </p:txBody>
      </p:sp>
      <p:pic>
        <p:nvPicPr>
          <p:cNvPr id="9235" name="Picture 19" descr="MCj04404050000[1]">
            <a:extLst>
              <a:ext uri="{FF2B5EF4-FFF2-40B4-BE49-F238E27FC236}">
                <a16:creationId xmlns:a16="http://schemas.microsoft.com/office/drawing/2014/main" id="{68EEF1B3-A205-4CC2-B475-85FA2DBF8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522" y="2707634"/>
            <a:ext cx="1512888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" name="Picture 20" descr="MCj04404050000[1]">
            <a:extLst>
              <a:ext uri="{FF2B5EF4-FFF2-40B4-BE49-F238E27FC236}">
                <a16:creationId xmlns:a16="http://schemas.microsoft.com/office/drawing/2014/main" id="{54A39EA3-8A8C-455A-9857-BA1E0F978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682" y="2774951"/>
            <a:ext cx="1512887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7" name="Picture 21" descr="MCj04404050000[1]">
            <a:extLst>
              <a:ext uri="{FF2B5EF4-FFF2-40B4-BE49-F238E27FC236}">
                <a16:creationId xmlns:a16="http://schemas.microsoft.com/office/drawing/2014/main" id="{2D3CB094-02F2-4FF9-8ED7-CA9F09667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0" y="737183"/>
            <a:ext cx="1655767" cy="1268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8" name="WordArt 22">
            <a:extLst>
              <a:ext uri="{FF2B5EF4-FFF2-40B4-BE49-F238E27FC236}">
                <a16:creationId xmlns:a16="http://schemas.microsoft.com/office/drawing/2014/main" id="{8C88475B-2894-4D5D-9BC0-2DD42ED8262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5188" y="3933826"/>
            <a:ext cx="146526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56"/>
              </a:avLst>
            </a:prstTxWarp>
          </a:bodyPr>
          <a:lstStyle/>
          <a:p>
            <a:pPr algn="ctr"/>
            <a:r>
              <a:rPr lang="hr-H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JUTRO</a:t>
            </a:r>
          </a:p>
        </p:txBody>
      </p:sp>
      <p:sp>
        <p:nvSpPr>
          <p:cNvPr id="9239" name="WordArt 23">
            <a:extLst>
              <a:ext uri="{FF2B5EF4-FFF2-40B4-BE49-F238E27FC236}">
                <a16:creationId xmlns:a16="http://schemas.microsoft.com/office/drawing/2014/main" id="{8F455941-03C8-4975-B7FE-0EBAD35C750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751764" y="3933825"/>
            <a:ext cx="17240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VEČER</a:t>
            </a:r>
          </a:p>
        </p:txBody>
      </p:sp>
      <p:sp>
        <p:nvSpPr>
          <p:cNvPr id="9240" name="WordArt 24">
            <a:extLst>
              <a:ext uri="{FF2B5EF4-FFF2-40B4-BE49-F238E27FC236}">
                <a16:creationId xmlns:a16="http://schemas.microsoft.com/office/drawing/2014/main" id="{30BB7524-8DB4-41E2-8CF0-99D60F768BB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964114" y="223530"/>
            <a:ext cx="1781175" cy="458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PODNE</a:t>
            </a:r>
          </a:p>
        </p:txBody>
      </p:sp>
      <p:sp>
        <p:nvSpPr>
          <p:cNvPr id="9242" name="WordArt 26">
            <a:extLst>
              <a:ext uri="{FF2B5EF4-FFF2-40B4-BE49-F238E27FC236}">
                <a16:creationId xmlns:a16="http://schemas.microsoft.com/office/drawing/2014/main" id="{B68AA4FC-614F-4902-94FE-59D063E72FE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18806071">
            <a:off x="2972595" y="1532733"/>
            <a:ext cx="1870075" cy="5095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hr-H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PRIJEPODNE</a:t>
            </a:r>
          </a:p>
        </p:txBody>
      </p:sp>
      <p:sp>
        <p:nvSpPr>
          <p:cNvPr id="9243" name="WordArt 27">
            <a:extLst>
              <a:ext uri="{FF2B5EF4-FFF2-40B4-BE49-F238E27FC236}">
                <a16:creationId xmlns:a16="http://schemas.microsoft.com/office/drawing/2014/main" id="{1B8216C1-BF89-4FB1-BA0F-9B51612A37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891972">
            <a:off x="6242050" y="1625600"/>
            <a:ext cx="2228850" cy="361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hr-H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POSLIJEPODNE</a:t>
            </a:r>
          </a:p>
        </p:txBody>
      </p:sp>
      <p:sp>
        <p:nvSpPr>
          <p:cNvPr id="9244" name="WordArt 28">
            <a:extLst>
              <a:ext uri="{FF2B5EF4-FFF2-40B4-BE49-F238E27FC236}">
                <a16:creationId xmlns:a16="http://schemas.microsoft.com/office/drawing/2014/main" id="{D34A8DD6-0744-4049-9304-9C9F8ACC3E5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087938" y="2986577"/>
            <a:ext cx="169545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 spc="720" dirty="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D  A  N</a:t>
            </a:r>
          </a:p>
        </p:txBody>
      </p:sp>
      <p:sp>
        <p:nvSpPr>
          <p:cNvPr id="9246" name="WordArt 30">
            <a:extLst>
              <a:ext uri="{FF2B5EF4-FFF2-40B4-BE49-F238E27FC236}">
                <a16:creationId xmlns:a16="http://schemas.microsoft.com/office/drawing/2014/main" id="{62CA02EC-94D2-486A-8B36-3624F527F16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016500" y="5661026"/>
            <a:ext cx="1728788" cy="644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N  O  Ć</a:t>
            </a:r>
          </a:p>
        </p:txBody>
      </p:sp>
      <p:pic>
        <p:nvPicPr>
          <p:cNvPr id="9247" name="Picture 31" descr="MCj04325920000[1]">
            <a:extLst>
              <a:ext uri="{FF2B5EF4-FFF2-40B4-BE49-F238E27FC236}">
                <a16:creationId xmlns:a16="http://schemas.microsoft.com/office/drawing/2014/main" id="{7213CEA1-38E6-476C-A268-A68D8BE0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36449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33" descr="MCj04413620000[1]">
            <a:extLst>
              <a:ext uri="{FF2B5EF4-FFF2-40B4-BE49-F238E27FC236}">
                <a16:creationId xmlns:a16="http://schemas.microsoft.com/office/drawing/2014/main" id="{A379A874-66D7-40DA-A6E3-7A5EFE285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030" y="3789363"/>
            <a:ext cx="1011238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0" name="WordArt 34">
            <a:extLst>
              <a:ext uri="{FF2B5EF4-FFF2-40B4-BE49-F238E27FC236}">
                <a16:creationId xmlns:a16="http://schemas.microsoft.com/office/drawing/2014/main" id="{BE6523DD-78EB-42DF-B5DA-3D4154E9B9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591945" y="1112058"/>
            <a:ext cx="479705" cy="3727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12</a:t>
            </a:r>
          </a:p>
        </p:txBody>
      </p:sp>
      <p:sp>
        <p:nvSpPr>
          <p:cNvPr id="9251" name="WordArt 35">
            <a:extLst>
              <a:ext uri="{FF2B5EF4-FFF2-40B4-BE49-F238E27FC236}">
                <a16:creationId xmlns:a16="http://schemas.microsoft.com/office/drawing/2014/main" id="{70F33600-EAAB-49F1-8319-A4989E108FE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087938" y="4797426"/>
            <a:ext cx="1295400" cy="284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PONOĆ</a:t>
            </a:r>
          </a:p>
        </p:txBody>
      </p:sp>
      <p:sp>
        <p:nvSpPr>
          <p:cNvPr id="9252" name="WordArt 36">
            <a:extLst>
              <a:ext uri="{FF2B5EF4-FFF2-40B4-BE49-F238E27FC236}">
                <a16:creationId xmlns:a16="http://schemas.microsoft.com/office/drawing/2014/main" id="{27873D62-B987-4C7D-BB0B-61E50D7F8B2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591944" y="4032251"/>
            <a:ext cx="400525" cy="373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WordArt 7">
            <a:extLst>
              <a:ext uri="{FF2B5EF4-FFF2-40B4-BE49-F238E27FC236}">
                <a16:creationId xmlns:a16="http://schemas.microsoft.com/office/drawing/2014/main" id="{7BB640D3-FA75-45C8-92A0-8F9B5833277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67537" y="2815431"/>
            <a:ext cx="2717368" cy="1227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 panose="020B0A04020102020204" pitchFamily="34" charset="0"/>
              </a:rPr>
              <a:t>JUTRO</a:t>
            </a:r>
          </a:p>
        </p:txBody>
      </p:sp>
      <p:sp>
        <p:nvSpPr>
          <p:cNvPr id="4102" name="Line 8">
            <a:extLst>
              <a:ext uri="{FF2B5EF4-FFF2-40B4-BE49-F238E27FC236}">
                <a16:creationId xmlns:a16="http://schemas.microsoft.com/office/drawing/2014/main" id="{DFB483CC-A00F-415E-A345-A42F915401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6138" y="2349500"/>
            <a:ext cx="12239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103" name="Line 9">
            <a:extLst>
              <a:ext uri="{FF2B5EF4-FFF2-40B4-BE49-F238E27FC236}">
                <a16:creationId xmlns:a16="http://schemas.microsoft.com/office/drawing/2014/main" id="{086C4A69-B2D3-4D8E-B6BC-55D421EBC3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9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104" name="Line 10">
            <a:extLst>
              <a:ext uri="{FF2B5EF4-FFF2-40B4-BE49-F238E27FC236}">
                <a16:creationId xmlns:a16="http://schemas.microsoft.com/office/drawing/2014/main" id="{36F00886-932B-47C3-91F3-AF57769576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4" y="3716338"/>
            <a:ext cx="11525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pic>
        <p:nvPicPr>
          <p:cNvPr id="18445" name="Picture 13" descr="MCj04404050000[1]">
            <a:extLst>
              <a:ext uri="{FF2B5EF4-FFF2-40B4-BE49-F238E27FC236}">
                <a16:creationId xmlns:a16="http://schemas.microsoft.com/office/drawing/2014/main" id="{AEEE50FA-EF5A-4824-A4A4-2E3B04C73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9" y="1715383"/>
            <a:ext cx="1223962" cy="1128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6" name="WordArt 14">
            <a:extLst>
              <a:ext uri="{FF2B5EF4-FFF2-40B4-BE49-F238E27FC236}">
                <a16:creationId xmlns:a16="http://schemas.microsoft.com/office/drawing/2014/main" id="{89A1EEBB-63F3-4E91-88C5-E6D3950471E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91401" y="2133600"/>
            <a:ext cx="1439863" cy="35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izlazi</a:t>
            </a:r>
          </a:p>
        </p:txBody>
      </p:sp>
      <p:sp>
        <p:nvSpPr>
          <p:cNvPr id="18447" name="WordArt 15">
            <a:extLst>
              <a:ext uri="{FF2B5EF4-FFF2-40B4-BE49-F238E27FC236}">
                <a16:creationId xmlns:a16="http://schemas.microsoft.com/office/drawing/2014/main" id="{B98C9F59-0E59-4772-A98E-2B2A6484D1A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83338" y="2924175"/>
            <a:ext cx="3097212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DOBRO JUTRO</a:t>
            </a:r>
          </a:p>
        </p:txBody>
      </p:sp>
      <p:sp>
        <p:nvSpPr>
          <p:cNvPr id="18448" name="WordArt 16">
            <a:extLst>
              <a:ext uri="{FF2B5EF4-FFF2-40B4-BE49-F238E27FC236}">
                <a16:creationId xmlns:a16="http://schemas.microsoft.com/office/drawing/2014/main" id="{3F77CA1F-3C35-4F11-A352-0E37D59413E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83339" y="4292601"/>
            <a:ext cx="2376487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doručak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Line 6">
            <a:extLst>
              <a:ext uri="{FF2B5EF4-FFF2-40B4-BE49-F238E27FC236}">
                <a16:creationId xmlns:a16="http://schemas.microsoft.com/office/drawing/2014/main" id="{BB75B9C8-3DA3-4ABC-86B6-F3F8B0C1E3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6138" y="2349500"/>
            <a:ext cx="12239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26" name="Line 7">
            <a:extLst>
              <a:ext uri="{FF2B5EF4-FFF2-40B4-BE49-F238E27FC236}">
                <a16:creationId xmlns:a16="http://schemas.microsoft.com/office/drawing/2014/main" id="{24F77C40-CE15-463B-AC24-A544FF12A0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9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27" name="Line 8">
            <a:extLst>
              <a:ext uri="{FF2B5EF4-FFF2-40B4-BE49-F238E27FC236}">
                <a16:creationId xmlns:a16="http://schemas.microsoft.com/office/drawing/2014/main" id="{69120F93-1845-4ECC-97A8-1AF0EC8480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4" y="3716338"/>
            <a:ext cx="11525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1515" name="WordArt 11">
            <a:extLst>
              <a:ext uri="{FF2B5EF4-FFF2-40B4-BE49-F238E27FC236}">
                <a16:creationId xmlns:a16="http://schemas.microsoft.com/office/drawing/2014/main" id="{D13E894D-0623-427D-8250-021C04F0DDF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83338" y="2924175"/>
            <a:ext cx="3097212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DOBRO JUTRO</a:t>
            </a:r>
          </a:p>
        </p:txBody>
      </p:sp>
      <p:sp>
        <p:nvSpPr>
          <p:cNvPr id="5129" name="WordArt 13">
            <a:extLst>
              <a:ext uri="{FF2B5EF4-FFF2-40B4-BE49-F238E27FC236}">
                <a16:creationId xmlns:a16="http://schemas.microsoft.com/office/drawing/2014/main" id="{A350D25D-E1A8-4EE5-8B16-5423931C67E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8927" y="2492376"/>
            <a:ext cx="3688773" cy="1220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 panose="020B0A04020102020204" pitchFamily="34" charset="0"/>
              </a:rPr>
              <a:t>PRIJEPODNE</a:t>
            </a:r>
          </a:p>
        </p:txBody>
      </p:sp>
      <p:sp>
        <p:nvSpPr>
          <p:cNvPr id="21518" name="WordArt 14">
            <a:extLst>
              <a:ext uri="{FF2B5EF4-FFF2-40B4-BE49-F238E27FC236}">
                <a16:creationId xmlns:a16="http://schemas.microsoft.com/office/drawing/2014/main" id="{D52F9EF3-9A5F-4884-A3F3-AA50A0882A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951539" y="1557339"/>
            <a:ext cx="3919825" cy="935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cs typeface="Arial" panose="020B0604020202020204" pitchFamily="34" charset="0"/>
              </a:rPr>
              <a:t>između jutra i podne</a:t>
            </a:r>
          </a:p>
        </p:txBody>
      </p:sp>
      <p:sp>
        <p:nvSpPr>
          <p:cNvPr id="21519" name="WordArt 15">
            <a:extLst>
              <a:ext uri="{FF2B5EF4-FFF2-40B4-BE49-F238E27FC236}">
                <a16:creationId xmlns:a16="http://schemas.microsoft.com/office/drawing/2014/main" id="{DB4055B6-D199-42A4-B552-D065C37595E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03372" y="4365625"/>
            <a:ext cx="3350201" cy="5391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idemo u školu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Line 5">
            <a:extLst>
              <a:ext uri="{FF2B5EF4-FFF2-40B4-BE49-F238E27FC236}">
                <a16:creationId xmlns:a16="http://schemas.microsoft.com/office/drawing/2014/main" id="{C5329B31-E8F9-43B8-B948-6840CE75C8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6138" y="2349500"/>
            <a:ext cx="12239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CC08271D-68DF-4423-8BED-2EADF25F3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9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CDAE6FC4-DCB7-4A6A-B54B-381366C79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4" y="3716338"/>
            <a:ext cx="11525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2" name="WordArt 12">
            <a:extLst>
              <a:ext uri="{FF2B5EF4-FFF2-40B4-BE49-F238E27FC236}">
                <a16:creationId xmlns:a16="http://schemas.microsoft.com/office/drawing/2014/main" id="{73016E1B-FAE7-4E86-A486-14D7736C22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01437" y="2997203"/>
            <a:ext cx="3246728" cy="79216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 panose="020B0A04020102020204" pitchFamily="34" charset="0"/>
              </a:rPr>
              <a:t>PODNE</a:t>
            </a:r>
          </a:p>
        </p:txBody>
      </p:sp>
      <p:sp>
        <p:nvSpPr>
          <p:cNvPr id="22541" name="WordArt 13">
            <a:extLst>
              <a:ext uri="{FF2B5EF4-FFF2-40B4-BE49-F238E27FC236}">
                <a16:creationId xmlns:a16="http://schemas.microsoft.com/office/drawing/2014/main" id="{A2C6E6CD-0BFD-4D14-A946-B7C5BC97CA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527801" y="3068639"/>
            <a:ext cx="2881313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DOBAR DAN</a:t>
            </a:r>
          </a:p>
        </p:txBody>
      </p:sp>
      <p:sp>
        <p:nvSpPr>
          <p:cNvPr id="22542" name="WordArt 14">
            <a:extLst>
              <a:ext uri="{FF2B5EF4-FFF2-40B4-BE49-F238E27FC236}">
                <a16:creationId xmlns:a16="http://schemas.microsoft.com/office/drawing/2014/main" id="{0C2680C4-EA5A-4EB9-9546-C72A562625C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67439" y="1989138"/>
            <a:ext cx="3889375" cy="774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sunce visoko na nebu</a:t>
            </a:r>
          </a:p>
        </p:txBody>
      </p:sp>
      <p:sp>
        <p:nvSpPr>
          <p:cNvPr id="22543" name="WordArt 15">
            <a:extLst>
              <a:ext uri="{FF2B5EF4-FFF2-40B4-BE49-F238E27FC236}">
                <a16:creationId xmlns:a16="http://schemas.microsoft.com/office/drawing/2014/main" id="{34CCE4F6-F3D5-4110-960D-AED2FAC47C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88164" y="4365626"/>
            <a:ext cx="1944687" cy="639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ručak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Line 5">
            <a:extLst>
              <a:ext uri="{FF2B5EF4-FFF2-40B4-BE49-F238E27FC236}">
                <a16:creationId xmlns:a16="http://schemas.microsoft.com/office/drawing/2014/main" id="{471322FC-006A-4548-9484-56FE506169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6138" y="2349500"/>
            <a:ext cx="12239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4F1AA484-9690-40A8-889E-80B2B2D639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9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175" name="Line 7">
            <a:extLst>
              <a:ext uri="{FF2B5EF4-FFF2-40B4-BE49-F238E27FC236}">
                <a16:creationId xmlns:a16="http://schemas.microsoft.com/office/drawing/2014/main" id="{9DF5E56F-78C6-422C-AE02-F8A4EA968F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4" y="3716338"/>
            <a:ext cx="11525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3560" name="WordArt 8">
            <a:extLst>
              <a:ext uri="{FF2B5EF4-FFF2-40B4-BE49-F238E27FC236}">
                <a16:creationId xmlns:a16="http://schemas.microsoft.com/office/drawing/2014/main" id="{F3243E80-5F20-4CDB-A5D1-7B4D3186B4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951539" y="1570255"/>
            <a:ext cx="3457575" cy="935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cs typeface="Arial" panose="020B0604020202020204" pitchFamily="34" charset="0"/>
              </a:rPr>
              <a:t>između podne i večeri</a:t>
            </a:r>
          </a:p>
        </p:txBody>
      </p:sp>
      <p:sp>
        <p:nvSpPr>
          <p:cNvPr id="23561" name="WordArt 9">
            <a:extLst>
              <a:ext uri="{FF2B5EF4-FFF2-40B4-BE49-F238E27FC236}">
                <a16:creationId xmlns:a16="http://schemas.microsoft.com/office/drawing/2014/main" id="{91C9B1E1-6B1A-4218-844B-0B3EBB52CF1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66656" y="4627132"/>
            <a:ext cx="8354290" cy="10810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anose="020B0604020202020204" pitchFamily="34" charset="0"/>
                <a:cs typeface="Arial" panose="020B0604020202020204" pitchFamily="34" charset="0"/>
              </a:rPr>
              <a:t>u školi smo, učimo, igramo se, radimo i  odmaramo</a:t>
            </a:r>
          </a:p>
        </p:txBody>
      </p:sp>
      <p:sp>
        <p:nvSpPr>
          <p:cNvPr id="23563" name="WordArt 11">
            <a:extLst>
              <a:ext uri="{FF2B5EF4-FFF2-40B4-BE49-F238E27FC236}">
                <a16:creationId xmlns:a16="http://schemas.microsoft.com/office/drawing/2014/main" id="{F6561B4C-345F-400E-B1F4-164C244EE2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527801" y="3068639"/>
            <a:ext cx="2881313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DOBAR DAN</a:t>
            </a:r>
          </a:p>
        </p:txBody>
      </p:sp>
      <p:sp>
        <p:nvSpPr>
          <p:cNvPr id="7179" name="WordArt 12">
            <a:extLst>
              <a:ext uri="{FF2B5EF4-FFF2-40B4-BE49-F238E27FC236}">
                <a16:creationId xmlns:a16="http://schemas.microsoft.com/office/drawing/2014/main" id="{83EBDA20-894C-493A-87D5-FD6006E63C7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0682" y="2717802"/>
            <a:ext cx="3553837" cy="12160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 panose="020B0A04020102020204" pitchFamily="34" charset="0"/>
              </a:rPr>
              <a:t>POSLIJEPODNE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Line 5">
            <a:extLst>
              <a:ext uri="{FF2B5EF4-FFF2-40B4-BE49-F238E27FC236}">
                <a16:creationId xmlns:a16="http://schemas.microsoft.com/office/drawing/2014/main" id="{EF02A7E4-6E25-4E48-9241-194D92F069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6138" y="2349500"/>
            <a:ext cx="12239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198" name="Line 6">
            <a:extLst>
              <a:ext uri="{FF2B5EF4-FFF2-40B4-BE49-F238E27FC236}">
                <a16:creationId xmlns:a16="http://schemas.microsoft.com/office/drawing/2014/main" id="{37C78EA6-E0B4-4E39-B4FF-41BEDB3DBA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9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CA948341-3905-4D10-8DFF-191949C17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4" y="3716338"/>
            <a:ext cx="11525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4584" name="WordArt 8">
            <a:extLst>
              <a:ext uri="{FF2B5EF4-FFF2-40B4-BE49-F238E27FC236}">
                <a16:creationId xmlns:a16="http://schemas.microsoft.com/office/drawing/2014/main" id="{B2F801D5-164D-4EA9-9B76-F42F1A4BE2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04063" y="1989139"/>
            <a:ext cx="15113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zalazi</a:t>
            </a:r>
          </a:p>
        </p:txBody>
      </p:sp>
      <p:sp>
        <p:nvSpPr>
          <p:cNvPr id="24585" name="WordArt 9">
            <a:extLst>
              <a:ext uri="{FF2B5EF4-FFF2-40B4-BE49-F238E27FC236}">
                <a16:creationId xmlns:a16="http://schemas.microsoft.com/office/drawing/2014/main" id="{25FB1CDC-0F7A-419C-8ABB-E8E0D4A06C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24564" y="4292601"/>
            <a:ext cx="388778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večera, TV, čitanje</a:t>
            </a:r>
          </a:p>
        </p:txBody>
      </p:sp>
      <p:sp>
        <p:nvSpPr>
          <p:cNvPr id="24586" name="WordArt 10">
            <a:extLst>
              <a:ext uri="{FF2B5EF4-FFF2-40B4-BE49-F238E27FC236}">
                <a16:creationId xmlns:a16="http://schemas.microsoft.com/office/drawing/2014/main" id="{A709EA9A-9703-4493-B133-6FA997F48A2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527800" y="2852738"/>
            <a:ext cx="3384550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DOBRA VEČER</a:t>
            </a:r>
          </a:p>
        </p:txBody>
      </p:sp>
      <p:sp>
        <p:nvSpPr>
          <p:cNvPr id="8203" name="WordArt 11">
            <a:extLst>
              <a:ext uri="{FF2B5EF4-FFF2-40B4-BE49-F238E27FC236}">
                <a16:creationId xmlns:a16="http://schemas.microsoft.com/office/drawing/2014/main" id="{692C7E09-341C-40B1-807E-432BD4F74F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96326" y="2729203"/>
            <a:ext cx="3242109" cy="12144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 panose="020B0A04020102020204" pitchFamily="34" charset="0"/>
              </a:rPr>
              <a:t>VEČER</a:t>
            </a:r>
          </a:p>
        </p:txBody>
      </p:sp>
      <p:pic>
        <p:nvPicPr>
          <p:cNvPr id="24588" name="Picture 12" descr="MCj04404050000[1]">
            <a:extLst>
              <a:ext uri="{FF2B5EF4-FFF2-40B4-BE49-F238E27FC236}">
                <a16:creationId xmlns:a16="http://schemas.microsoft.com/office/drawing/2014/main" id="{F157E4A3-5F01-4AEA-8127-772BB7173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9" y="1844675"/>
            <a:ext cx="9366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Line 5">
            <a:extLst>
              <a:ext uri="{FF2B5EF4-FFF2-40B4-BE49-F238E27FC236}">
                <a16:creationId xmlns:a16="http://schemas.microsoft.com/office/drawing/2014/main" id="{AFC417A4-EC69-4B1D-BA07-C800CB7269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6138" y="2349500"/>
            <a:ext cx="12239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4BDB1F89-E832-4046-9247-9E8B09270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9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2ADD8DF5-E86D-4260-83A3-A7F269A8A2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4" y="3716338"/>
            <a:ext cx="11525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5608" name="WordArt 8">
            <a:extLst>
              <a:ext uri="{FF2B5EF4-FFF2-40B4-BE49-F238E27FC236}">
                <a16:creationId xmlns:a16="http://schemas.microsoft.com/office/drawing/2014/main" id="{66806DF4-BB78-463E-9372-ADBCBE76BF7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527800" y="1989139"/>
            <a:ext cx="2376488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mrak je</a:t>
            </a:r>
          </a:p>
        </p:txBody>
      </p:sp>
      <p:sp>
        <p:nvSpPr>
          <p:cNvPr id="25609" name="WordArt 9">
            <a:extLst>
              <a:ext uri="{FF2B5EF4-FFF2-40B4-BE49-F238E27FC236}">
                <a16:creationId xmlns:a16="http://schemas.microsoft.com/office/drawing/2014/main" id="{9C9E39C2-3154-4F17-9302-7DE938CB84F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40463" y="4437063"/>
            <a:ext cx="338455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spavamo</a:t>
            </a:r>
          </a:p>
        </p:txBody>
      </p:sp>
      <p:sp>
        <p:nvSpPr>
          <p:cNvPr id="25610" name="WordArt 10">
            <a:extLst>
              <a:ext uri="{FF2B5EF4-FFF2-40B4-BE49-F238E27FC236}">
                <a16:creationId xmlns:a16="http://schemas.microsoft.com/office/drawing/2014/main" id="{3700D744-2DB8-41E4-A4A2-E7C06C6F28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527800" y="2852738"/>
            <a:ext cx="3384550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LAKU NOĆ</a:t>
            </a:r>
          </a:p>
        </p:txBody>
      </p:sp>
      <p:sp>
        <p:nvSpPr>
          <p:cNvPr id="9227" name="WordArt 11">
            <a:extLst>
              <a:ext uri="{FF2B5EF4-FFF2-40B4-BE49-F238E27FC236}">
                <a16:creationId xmlns:a16="http://schemas.microsoft.com/office/drawing/2014/main" id="{313E1324-402B-413D-A367-5CAE7460BA7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80620" y="2636837"/>
            <a:ext cx="3023900" cy="14398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 panose="020B0A04020102020204" pitchFamily="34" charset="0"/>
              </a:rPr>
              <a:t>N  O  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81</Words>
  <Application>Microsoft Office PowerPoint</Application>
  <PresentationFormat>Široki zaslon</PresentationFormat>
  <Paragraphs>35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Impact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Zvjezdana Miri Barila</dc:creator>
  <cp:lastModifiedBy>Zvjezdana Miri Barila</cp:lastModifiedBy>
  <cp:revision>2</cp:revision>
  <dcterms:created xsi:type="dcterms:W3CDTF">2021-10-25T18:44:09Z</dcterms:created>
  <dcterms:modified xsi:type="dcterms:W3CDTF">2021-10-25T19:01:47Z</dcterms:modified>
</cp:coreProperties>
</file>