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86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105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44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21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18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32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017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627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08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01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01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A1B9-0D72-4C0A-B130-F937A15E3429}" type="datetimeFigureOut">
              <a:rPr lang="hr-HR" smtClean="0"/>
              <a:t>30.11.2021.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A71B-37F4-4EDC-B97D-5766DC6A6F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25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ŽIVOTINJE U JESEN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651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LISICA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355460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VJEVERICE, MIŠEVI I DABROVI SKUPLJAJU HRANU I SPREMAJU JE U SVOJA ZIMSKA SKROVIŠTA.</a:t>
            </a:r>
          </a:p>
          <a:p>
            <a:r>
              <a:rPr lang="hr-HR" dirty="0"/>
              <a:t>NJIHOVA HRANA SU LJEŠNJACI, ORASI, ŽIREVI.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437"/>
            <a:ext cx="5181600" cy="3459714"/>
          </a:xfrm>
        </p:spPr>
      </p:pic>
    </p:spTree>
    <p:extLst>
      <p:ext uri="{BB962C8B-B14F-4D97-AF65-F5344CB8AC3E}">
        <p14:creationId xmlns:p14="http://schemas.microsoft.com/office/powerpoint/2010/main" val="196337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MIŠ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614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DABAR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6561"/>
            <a:ext cx="5181600" cy="3449465"/>
          </a:xfrm>
        </p:spPr>
      </p:pic>
    </p:spTree>
    <p:extLst>
      <p:ext uri="{BB962C8B-B14F-4D97-AF65-F5344CB8AC3E}">
        <p14:creationId xmlns:p14="http://schemas.microsoft.com/office/powerpoint/2010/main" val="3319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715419"/>
            <a:ext cx="3429000" cy="25717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13783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/>
              <a:t>ZEČEVI I JELENI ZA JELO SKUPLJAJU MAHOVINU, GRANČICE, KORU I LIŠĆE.</a:t>
            </a:r>
            <a:br>
              <a:rPr lang="hr-HR" sz="3200" dirty="0"/>
            </a:br>
            <a:endParaRPr lang="hr-HR" sz="32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98" y="2487938"/>
            <a:ext cx="3803632" cy="305832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7938"/>
            <a:ext cx="5181600" cy="3026712"/>
          </a:xfrm>
        </p:spPr>
      </p:pic>
    </p:spTree>
    <p:extLst>
      <p:ext uri="{BB962C8B-B14F-4D97-AF65-F5344CB8AC3E}">
        <p14:creationId xmlns:p14="http://schemas.microsoft.com/office/powerpoint/2010/main" val="69269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MAHOVINA I GRANČICE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43981"/>
            <a:ext cx="4876800" cy="271462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24" y="2643982"/>
            <a:ext cx="4079353" cy="2714624"/>
          </a:xfrm>
        </p:spPr>
      </p:pic>
    </p:spTree>
    <p:extLst>
      <p:ext uri="{BB962C8B-B14F-4D97-AF65-F5344CB8AC3E}">
        <p14:creationId xmlns:p14="http://schemas.microsoft.com/office/powerpoint/2010/main" val="384041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KORA I LIŠĆE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1596"/>
            <a:ext cx="5181600" cy="3719395"/>
          </a:xfrm>
        </p:spPr>
      </p:pic>
    </p:spTree>
    <p:extLst>
      <p:ext uri="{BB962C8B-B14F-4D97-AF65-F5344CB8AC3E}">
        <p14:creationId xmlns:p14="http://schemas.microsoft.com/office/powerpoint/2010/main" val="400606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KAKO BI IM OSTALO TOPLO, NEKE SE ŽIVOTINJE SKUPE U GRUPICE U KOJIMA SE GRIJU STIŠĆUĆI SE JEDNI UZ DRUGE.</a:t>
            </a:r>
          </a:p>
          <a:p>
            <a:r>
              <a:rPr lang="hr-HR" dirty="0"/>
              <a:t>OVE ŽIVOTINJE SU I ZIMI BUDNE.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63" y="2743200"/>
            <a:ext cx="5165124" cy="2582562"/>
          </a:xfrm>
        </p:spPr>
      </p:pic>
    </p:spTree>
    <p:extLst>
      <p:ext uri="{BB962C8B-B14F-4D97-AF65-F5344CB8AC3E}">
        <p14:creationId xmlns:p14="http://schemas.microsoft.com/office/powerpoint/2010/main" val="709907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MEDVJEDI, JEŽEVI, JAZAVCI, HRČCI, PUHOVI, RIBE I ŽABE ZIMU PRESPAVAJU. KAŽEMO DA SPAVAJU ZIMSKI SAN.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20969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SVA SE ŽIVA BIĆA U JESEN SMIRUJU I PRIPREMAJU ZA ZIMU.</a:t>
            </a:r>
          </a:p>
          <a:p>
            <a:r>
              <a:rPr lang="hr-HR" dirty="0"/>
              <a:t>NESTAJE ZELENO LIŠĆE I ZELENA TRAVA. </a:t>
            </a:r>
          </a:p>
          <a:p>
            <a:r>
              <a:rPr lang="hr-HR" dirty="0"/>
              <a:t>DOLAZI ZIMA. </a:t>
            </a:r>
          </a:p>
          <a:p>
            <a:r>
              <a:rPr lang="hr-HR" dirty="0"/>
              <a:t>PRIRODA KAO DA SE SPREMA NA SPAVANJE.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2183"/>
            <a:ext cx="5181600" cy="2958222"/>
          </a:xfrm>
        </p:spPr>
      </p:pic>
    </p:spTree>
    <p:extLst>
      <p:ext uri="{BB962C8B-B14F-4D97-AF65-F5344CB8AC3E}">
        <p14:creationId xmlns:p14="http://schemas.microsoft.com/office/powerpoint/2010/main" val="10090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MEDVJED I JEŽ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8422"/>
            <a:ext cx="5569600" cy="2791291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8" y="2281651"/>
            <a:ext cx="4681151" cy="3107114"/>
          </a:xfrm>
        </p:spPr>
      </p:pic>
    </p:spTree>
    <p:extLst>
      <p:ext uri="{BB962C8B-B14F-4D97-AF65-F5344CB8AC3E}">
        <p14:creationId xmlns:p14="http://schemas.microsoft.com/office/powerpoint/2010/main" val="17932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JAZAVAC I HRČAK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75" y="1993629"/>
            <a:ext cx="3157044" cy="3950765"/>
          </a:xfrm>
        </p:spPr>
      </p:pic>
    </p:spTree>
    <p:extLst>
      <p:ext uri="{BB962C8B-B14F-4D97-AF65-F5344CB8AC3E}">
        <p14:creationId xmlns:p14="http://schemas.microsoft.com/office/powerpoint/2010/main" val="272756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PUH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2292"/>
            <a:ext cx="5181600" cy="4038004"/>
          </a:xfrm>
        </p:spPr>
      </p:pic>
    </p:spTree>
    <p:extLst>
      <p:ext uri="{BB962C8B-B14F-4D97-AF65-F5344CB8AC3E}">
        <p14:creationId xmlns:p14="http://schemas.microsoft.com/office/powerpoint/2010/main" val="239493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RIBE I ŽABE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230"/>
            <a:ext cx="5181600" cy="345612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20775"/>
            <a:ext cx="5181600" cy="3361037"/>
          </a:xfrm>
        </p:spPr>
      </p:pic>
    </p:spTree>
    <p:extLst>
      <p:ext uri="{BB962C8B-B14F-4D97-AF65-F5344CB8AC3E}">
        <p14:creationId xmlns:p14="http://schemas.microsoft.com/office/powerpoint/2010/main" val="156894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PRIRODA KAO DA SE SPREMA NA SPAVANJE.</a:t>
            </a:r>
          </a:p>
          <a:p>
            <a:r>
              <a:rPr lang="hr-HR" dirty="0"/>
              <a:t>ŠUMSKE ŽIVOTINJE SE ZA ZIMU OSOBITO MORAJU PRIPREMITI.</a:t>
            </a:r>
          </a:p>
          <a:p>
            <a:r>
              <a:rPr lang="hr-HR" dirty="0"/>
              <a:t>PTICE SELICE: RODE, LASTAVICE, DIVLJE PATKE I GUSKE LETE U TOPLIJE KRAJEVE.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7146"/>
            <a:ext cx="5181600" cy="3448296"/>
          </a:xfrm>
        </p:spPr>
      </p:pic>
    </p:spTree>
    <p:extLst>
      <p:ext uri="{BB962C8B-B14F-4D97-AF65-F5344CB8AC3E}">
        <p14:creationId xmlns:p14="http://schemas.microsoft.com/office/powerpoint/2010/main" val="7429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RODE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83" y="1825626"/>
            <a:ext cx="5615017" cy="3747272"/>
          </a:xfrm>
        </p:spPr>
      </p:pic>
    </p:spTree>
    <p:extLst>
      <p:ext uri="{BB962C8B-B14F-4D97-AF65-F5344CB8AC3E}">
        <p14:creationId xmlns:p14="http://schemas.microsoft.com/office/powerpoint/2010/main" val="322448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LASTAVICE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2052"/>
            <a:ext cx="5181600" cy="2858484"/>
          </a:xfrm>
        </p:spPr>
      </p:pic>
    </p:spTree>
    <p:extLst>
      <p:ext uri="{BB962C8B-B14F-4D97-AF65-F5344CB8AC3E}">
        <p14:creationId xmlns:p14="http://schemas.microsoft.com/office/powerpoint/2010/main" val="403147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DIVLJE PATKE I GUSKE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5894"/>
            <a:ext cx="5181600" cy="2590800"/>
          </a:xfrm>
        </p:spPr>
      </p:pic>
    </p:spTree>
    <p:extLst>
      <p:ext uri="{BB962C8B-B14F-4D97-AF65-F5344CB8AC3E}">
        <p14:creationId xmlns:p14="http://schemas.microsoft.com/office/powerpoint/2010/main" val="36564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/>
              <a:t>JELENI, DIVLJE SVINJE, LISICE PRONALAZE ZAKLON OD HLADNOĆE I HRANU U ŠUMI. 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196965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JELEN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2" y="2386806"/>
            <a:ext cx="5172075" cy="3228975"/>
          </a:xfrm>
        </p:spPr>
      </p:pic>
    </p:spTree>
    <p:extLst>
      <p:ext uri="{BB962C8B-B14F-4D97-AF65-F5344CB8AC3E}">
        <p14:creationId xmlns:p14="http://schemas.microsoft.com/office/powerpoint/2010/main" val="10901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DIVLJA SVINJA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1124"/>
            <a:ext cx="5181600" cy="2720340"/>
          </a:xfrm>
        </p:spPr>
      </p:pic>
    </p:spTree>
    <p:extLst>
      <p:ext uri="{BB962C8B-B14F-4D97-AF65-F5344CB8AC3E}">
        <p14:creationId xmlns:p14="http://schemas.microsoft.com/office/powerpoint/2010/main" val="67835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198</Words>
  <Application>Microsoft Office PowerPoint</Application>
  <PresentationFormat>Široki zaslon</PresentationFormat>
  <Paragraphs>29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sustava Office</vt:lpstr>
      <vt:lpstr>ŽIVOTINJE U JESEN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ZEČEVI I JELENI ZA JELO SKUPLJAJU MAHOVINU, GRANČICE, KORU I LIŠĆE. </vt:lpstr>
      <vt:lpstr>MAHOVINA I GRANČICE</vt:lpstr>
      <vt:lpstr>KORA I LIŠĆE</vt:lpstr>
      <vt:lpstr>PowerPoint prezentacija</vt:lpstr>
      <vt:lpstr>PowerPoint prezentacija</vt:lpstr>
      <vt:lpstr>MEDVJED I JEŽ</vt:lpstr>
      <vt:lpstr>JAZAVAC I HRČAK</vt:lpstr>
      <vt:lpstr>PowerPoint prezentacija</vt:lpstr>
      <vt:lpstr>RIBE I ŽABE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ŽIVOTINJE U JESEN</dc:title>
  <dc:creator>Treska</dc:creator>
  <cp:lastModifiedBy>Korisnik</cp:lastModifiedBy>
  <cp:revision>13</cp:revision>
  <dcterms:created xsi:type="dcterms:W3CDTF">2021-11-24T09:20:38Z</dcterms:created>
  <dcterms:modified xsi:type="dcterms:W3CDTF">2021-11-30T16:37:17Z</dcterms:modified>
</cp:coreProperties>
</file>