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5119350" cy="10728325"/>
  <p:notesSz cx="9144000" cy="6858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832"/>
    <a:srgbClr val="DDDDDD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-138" y="-258"/>
      </p:cViewPr>
      <p:guideLst>
        <p:guide orient="horz" pos="3379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998" y="-13246"/>
            <a:ext cx="15162016" cy="1075481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408" y="3761537"/>
            <a:ext cx="9634318" cy="2575396"/>
          </a:xfrm>
        </p:spPr>
        <p:txBody>
          <a:bodyPr anchor="b">
            <a:noAutofit/>
          </a:bodyPr>
          <a:lstStyle>
            <a:lvl1pPr algn="r">
              <a:defRPr sz="8448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9408" y="6336930"/>
            <a:ext cx="9634318" cy="171593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15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30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6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76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06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21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482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7" y="953629"/>
            <a:ext cx="10495769" cy="5324428"/>
          </a:xfrm>
        </p:spPr>
        <p:txBody>
          <a:bodyPr anchor="ctr">
            <a:normAutofit/>
          </a:bodyPr>
          <a:lstStyle>
            <a:lvl1pPr algn="l">
              <a:defRPr sz="688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7" y="6993279"/>
            <a:ext cx="10495769" cy="2457537"/>
          </a:xfrm>
        </p:spPr>
        <p:txBody>
          <a:bodyPr anchor="ctr">
            <a:normAutofit/>
          </a:bodyPr>
          <a:lstStyle>
            <a:lvl1pPr marL="0" indent="0" algn="l">
              <a:buNone/>
              <a:defRPr sz="281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15244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431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1251" y="953629"/>
            <a:ext cx="10040184" cy="4728410"/>
          </a:xfrm>
        </p:spPr>
        <p:txBody>
          <a:bodyPr anchor="ctr">
            <a:normAutofit/>
          </a:bodyPr>
          <a:lstStyle>
            <a:lvl1pPr algn="l">
              <a:defRPr sz="688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0595" y="5682039"/>
            <a:ext cx="8961495" cy="59601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50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15244" indent="0">
              <a:buFontTx/>
              <a:buNone/>
              <a:defRPr/>
            </a:lvl2pPr>
            <a:lvl3pPr marL="1430487" indent="0">
              <a:buFontTx/>
              <a:buNone/>
              <a:defRPr/>
            </a:lvl3pPr>
            <a:lvl4pPr marL="2145731" indent="0">
              <a:buFontTx/>
              <a:buNone/>
              <a:defRPr/>
            </a:lvl4pPr>
            <a:lvl5pPr marL="2860975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4" y="6993279"/>
            <a:ext cx="10495770" cy="2457537"/>
          </a:xfrm>
        </p:spPr>
        <p:txBody>
          <a:bodyPr anchor="ctr">
            <a:normAutofit/>
          </a:bodyPr>
          <a:lstStyle>
            <a:lvl1pPr marL="0" indent="0" algn="l">
              <a:buNone/>
              <a:defRPr sz="281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15244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798150" y="1236429"/>
            <a:ext cx="756164" cy="914795"/>
          </a:xfrm>
          <a:prstGeom prst="rect">
            <a:avLst/>
          </a:prstGeom>
        </p:spPr>
        <p:txBody>
          <a:bodyPr vert="horz" lIns="143044" tIns="71522" rIns="143044" bIns="71522" rtlCol="0" anchor="ctr">
            <a:noAutofit/>
          </a:bodyPr>
          <a:lstStyle/>
          <a:p>
            <a:pPr lvl="0"/>
            <a:r>
              <a:rPr lang="en-US" sz="125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157134" y="4515589"/>
            <a:ext cx="756164" cy="914795"/>
          </a:xfrm>
          <a:prstGeom prst="rect">
            <a:avLst/>
          </a:prstGeom>
        </p:spPr>
        <p:txBody>
          <a:bodyPr vert="horz" lIns="143044" tIns="71522" rIns="143044" bIns="71522" rtlCol="0" anchor="ctr">
            <a:noAutofit/>
          </a:bodyPr>
          <a:lstStyle/>
          <a:p>
            <a:pPr lvl="0"/>
            <a:r>
              <a:rPr lang="en-US" sz="125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224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4" y="3022309"/>
            <a:ext cx="10495770" cy="4060213"/>
          </a:xfrm>
        </p:spPr>
        <p:txBody>
          <a:bodyPr anchor="b">
            <a:normAutofit/>
          </a:bodyPr>
          <a:lstStyle>
            <a:lvl1pPr algn="l">
              <a:defRPr sz="688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4" y="7082522"/>
            <a:ext cx="10495770" cy="2368294"/>
          </a:xfrm>
        </p:spPr>
        <p:txBody>
          <a:bodyPr anchor="t">
            <a:normAutofit/>
          </a:bodyPr>
          <a:lstStyle>
            <a:lvl1pPr marL="0" indent="0" algn="l">
              <a:buNone/>
              <a:defRPr sz="281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15244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41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1251" y="953629"/>
            <a:ext cx="10040184" cy="4728410"/>
          </a:xfrm>
        </p:spPr>
        <p:txBody>
          <a:bodyPr anchor="ctr">
            <a:normAutofit/>
          </a:bodyPr>
          <a:lstStyle>
            <a:lvl1pPr algn="l">
              <a:defRPr sz="688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07952" y="6278057"/>
            <a:ext cx="10495772" cy="80446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75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15244" indent="0">
              <a:buFontTx/>
              <a:buNone/>
              <a:defRPr/>
            </a:lvl2pPr>
            <a:lvl3pPr marL="1430487" indent="0">
              <a:buFontTx/>
              <a:buNone/>
              <a:defRPr/>
            </a:lvl3pPr>
            <a:lvl4pPr marL="2145731" indent="0">
              <a:buFontTx/>
              <a:buNone/>
              <a:defRPr/>
            </a:lvl4pPr>
            <a:lvl5pPr marL="2860975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4" y="7082522"/>
            <a:ext cx="10495770" cy="2368294"/>
          </a:xfrm>
        </p:spPr>
        <p:txBody>
          <a:bodyPr anchor="t">
            <a:normAutofit/>
          </a:bodyPr>
          <a:lstStyle>
            <a:lvl1pPr marL="0" indent="0" algn="l">
              <a:buNone/>
              <a:defRPr sz="281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15244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798150" y="1236429"/>
            <a:ext cx="756164" cy="914795"/>
          </a:xfrm>
          <a:prstGeom prst="rect">
            <a:avLst/>
          </a:prstGeom>
        </p:spPr>
        <p:txBody>
          <a:bodyPr vert="horz" lIns="143044" tIns="71522" rIns="143044" bIns="71522" rtlCol="0" anchor="ctr">
            <a:noAutofit/>
          </a:bodyPr>
          <a:lstStyle/>
          <a:p>
            <a:pPr lvl="0"/>
            <a:r>
              <a:rPr lang="en-US" sz="125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157134" y="4515589"/>
            <a:ext cx="756164" cy="914795"/>
          </a:xfrm>
          <a:prstGeom prst="rect">
            <a:avLst/>
          </a:prstGeom>
        </p:spPr>
        <p:txBody>
          <a:bodyPr vert="horz" lIns="143044" tIns="71522" rIns="143044" bIns="71522" rtlCol="0" anchor="ctr">
            <a:noAutofit/>
          </a:bodyPr>
          <a:lstStyle/>
          <a:p>
            <a:pPr lvl="0"/>
            <a:r>
              <a:rPr lang="en-US" sz="125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620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289" y="953629"/>
            <a:ext cx="10485436" cy="4728410"/>
          </a:xfrm>
        </p:spPr>
        <p:txBody>
          <a:bodyPr anchor="ctr">
            <a:normAutofit/>
          </a:bodyPr>
          <a:lstStyle>
            <a:lvl1pPr algn="l">
              <a:defRPr sz="688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07952" y="6278057"/>
            <a:ext cx="10495772" cy="80446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755">
                <a:solidFill>
                  <a:schemeClr val="accent1"/>
                </a:solidFill>
              </a:defRPr>
            </a:lvl1pPr>
            <a:lvl2pPr marL="715244" indent="0">
              <a:buFontTx/>
              <a:buNone/>
              <a:defRPr/>
            </a:lvl2pPr>
            <a:lvl3pPr marL="1430487" indent="0">
              <a:buFontTx/>
              <a:buNone/>
              <a:defRPr/>
            </a:lvl3pPr>
            <a:lvl4pPr marL="2145731" indent="0">
              <a:buFontTx/>
              <a:buNone/>
              <a:defRPr/>
            </a:lvl4pPr>
            <a:lvl5pPr marL="2860975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4" y="7082522"/>
            <a:ext cx="10495770" cy="2368294"/>
          </a:xfrm>
        </p:spPr>
        <p:txBody>
          <a:bodyPr anchor="t">
            <a:normAutofit/>
          </a:bodyPr>
          <a:lstStyle>
            <a:lvl1pPr marL="0" indent="0" algn="l">
              <a:buNone/>
              <a:defRPr sz="281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15244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1291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9450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83320" y="953630"/>
            <a:ext cx="1618438" cy="82151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7955" y="953630"/>
            <a:ext cx="8589831" cy="8215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571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046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4" y="4225109"/>
            <a:ext cx="10495770" cy="2857415"/>
          </a:xfrm>
        </p:spPr>
        <p:txBody>
          <a:bodyPr anchor="b"/>
          <a:lstStyle>
            <a:lvl1pPr algn="l">
              <a:defRPr sz="625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4" y="7082522"/>
            <a:ext cx="10495770" cy="1345968"/>
          </a:xfrm>
        </p:spPr>
        <p:txBody>
          <a:bodyPr anchor="t"/>
          <a:lstStyle>
            <a:lvl1pPr marL="0" indent="0" algn="l">
              <a:buNone/>
              <a:defRPr sz="312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15244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154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7" y="953629"/>
            <a:ext cx="10495769" cy="20661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7958" y="3379921"/>
            <a:ext cx="5106102" cy="6070893"/>
          </a:xfrm>
        </p:spPr>
        <p:txBody>
          <a:bodyPr>
            <a:normAutofit/>
          </a:bodyPr>
          <a:lstStyle>
            <a:lvl1pPr>
              <a:defRPr sz="2816"/>
            </a:lvl1pPr>
            <a:lvl2pPr>
              <a:defRPr sz="2503"/>
            </a:lvl2pPr>
            <a:lvl3pPr>
              <a:defRPr sz="2190"/>
            </a:lvl3pPr>
            <a:lvl4pPr>
              <a:defRPr sz="1877"/>
            </a:lvl4pPr>
            <a:lvl5pPr>
              <a:defRPr sz="1877"/>
            </a:lvl5pPr>
            <a:lvl6pPr>
              <a:defRPr sz="1877"/>
            </a:lvl6pPr>
            <a:lvl7pPr>
              <a:defRPr sz="1877"/>
            </a:lvl7pPr>
            <a:lvl8pPr>
              <a:defRPr sz="1877"/>
            </a:lvl8pPr>
            <a:lvl9pPr>
              <a:defRPr sz="18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21" y="3379924"/>
            <a:ext cx="5106104" cy="6070894"/>
          </a:xfrm>
        </p:spPr>
        <p:txBody>
          <a:bodyPr>
            <a:normAutofit/>
          </a:bodyPr>
          <a:lstStyle>
            <a:lvl1pPr>
              <a:defRPr sz="2816"/>
            </a:lvl1pPr>
            <a:lvl2pPr>
              <a:defRPr sz="2503"/>
            </a:lvl2pPr>
            <a:lvl3pPr>
              <a:defRPr sz="2190"/>
            </a:lvl3pPr>
            <a:lvl4pPr>
              <a:defRPr sz="1877"/>
            </a:lvl4pPr>
            <a:lvl5pPr>
              <a:defRPr sz="1877"/>
            </a:lvl5pPr>
            <a:lvl6pPr>
              <a:defRPr sz="1877"/>
            </a:lvl6pPr>
            <a:lvl7pPr>
              <a:defRPr sz="1877"/>
            </a:lvl7pPr>
            <a:lvl8pPr>
              <a:defRPr sz="1877"/>
            </a:lvl8pPr>
            <a:lvl9pPr>
              <a:defRPr sz="18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871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6" y="953629"/>
            <a:ext cx="10495767" cy="206619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5" y="3380538"/>
            <a:ext cx="5110340" cy="901477"/>
          </a:xfrm>
        </p:spPr>
        <p:txBody>
          <a:bodyPr anchor="b">
            <a:noAutofit/>
          </a:bodyPr>
          <a:lstStyle>
            <a:lvl1pPr marL="0" indent="0">
              <a:buNone/>
              <a:defRPr sz="3755" b="0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955" y="4282016"/>
            <a:ext cx="5110340" cy="516880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3382" y="3380538"/>
            <a:ext cx="5110340" cy="901477"/>
          </a:xfrm>
        </p:spPr>
        <p:txBody>
          <a:bodyPr anchor="b">
            <a:noAutofit/>
          </a:bodyPr>
          <a:lstStyle>
            <a:lvl1pPr marL="0" indent="0">
              <a:buNone/>
              <a:defRPr sz="3755" b="0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3382" y="4282016"/>
            <a:ext cx="5110340" cy="516880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76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5" y="953629"/>
            <a:ext cx="10495769" cy="20661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751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8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5" y="2344344"/>
            <a:ext cx="4613488" cy="1999971"/>
          </a:xfrm>
        </p:spPr>
        <p:txBody>
          <a:bodyPr anchor="b">
            <a:normAutofit/>
          </a:bodyPr>
          <a:lstStyle>
            <a:lvl1pPr>
              <a:defRPr sz="312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005" y="805525"/>
            <a:ext cx="5598718" cy="864529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955" y="4344314"/>
            <a:ext cx="4613488" cy="4042988"/>
          </a:xfrm>
        </p:spPr>
        <p:txBody>
          <a:bodyPr>
            <a:normAutofit/>
          </a:bodyPr>
          <a:lstStyle>
            <a:lvl1pPr marL="0" indent="0">
              <a:buNone/>
              <a:defRPr sz="2190"/>
            </a:lvl1pPr>
            <a:lvl2pPr marL="536433" indent="0">
              <a:buNone/>
              <a:defRPr sz="1643"/>
            </a:lvl2pPr>
            <a:lvl3pPr marL="1072866" indent="0">
              <a:buNone/>
              <a:defRPr sz="1408"/>
            </a:lvl3pPr>
            <a:lvl4pPr marL="1609298" indent="0">
              <a:buNone/>
              <a:defRPr sz="1173"/>
            </a:lvl4pPr>
            <a:lvl5pPr marL="2145731" indent="0">
              <a:buNone/>
              <a:defRPr sz="1173"/>
            </a:lvl5pPr>
            <a:lvl6pPr marL="2682164" indent="0">
              <a:buNone/>
              <a:defRPr sz="1173"/>
            </a:lvl6pPr>
            <a:lvl7pPr marL="3218597" indent="0">
              <a:buNone/>
              <a:defRPr sz="1173"/>
            </a:lvl7pPr>
            <a:lvl8pPr marL="3755029" indent="0">
              <a:buNone/>
              <a:defRPr sz="1173"/>
            </a:lvl8pPr>
            <a:lvl9pPr marL="4291462" indent="0">
              <a:buNone/>
              <a:defRPr sz="117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751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55" y="7509827"/>
            <a:ext cx="10495769" cy="886578"/>
          </a:xfrm>
        </p:spPr>
        <p:txBody>
          <a:bodyPr anchor="b">
            <a:normAutofit/>
          </a:bodyPr>
          <a:lstStyle>
            <a:lvl1pPr algn="l">
              <a:defRPr sz="375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07955" y="953629"/>
            <a:ext cx="10495769" cy="6016056"/>
          </a:xfrm>
        </p:spPr>
        <p:txBody>
          <a:bodyPr anchor="t">
            <a:normAutofit/>
          </a:bodyPr>
          <a:lstStyle>
            <a:lvl1pPr marL="0" indent="0" algn="ctr">
              <a:buNone/>
              <a:defRPr sz="2503"/>
            </a:lvl1pPr>
            <a:lvl2pPr marL="715244" indent="0">
              <a:buNone/>
              <a:defRPr sz="2503"/>
            </a:lvl2pPr>
            <a:lvl3pPr marL="1430487" indent="0">
              <a:buNone/>
              <a:defRPr sz="2503"/>
            </a:lvl3pPr>
            <a:lvl4pPr marL="2145731" indent="0">
              <a:buNone/>
              <a:defRPr sz="2503"/>
            </a:lvl4pPr>
            <a:lvl5pPr marL="2860975" indent="0">
              <a:buNone/>
              <a:defRPr sz="2503"/>
            </a:lvl5pPr>
            <a:lvl6pPr marL="3576218" indent="0">
              <a:buNone/>
              <a:defRPr sz="2503"/>
            </a:lvl6pPr>
            <a:lvl7pPr marL="4291462" indent="0">
              <a:buNone/>
              <a:defRPr sz="2503"/>
            </a:lvl7pPr>
            <a:lvl8pPr marL="5006706" indent="0">
              <a:buNone/>
              <a:defRPr sz="2503"/>
            </a:lvl8pPr>
            <a:lvl9pPr marL="5721949" indent="0">
              <a:buNone/>
              <a:defRPr sz="250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955" y="8396405"/>
            <a:ext cx="10495769" cy="1054411"/>
          </a:xfrm>
        </p:spPr>
        <p:txBody>
          <a:bodyPr>
            <a:normAutofit/>
          </a:bodyPr>
          <a:lstStyle>
            <a:lvl1pPr marL="0" indent="0">
              <a:buNone/>
              <a:defRPr sz="1877"/>
            </a:lvl1pPr>
            <a:lvl2pPr marL="715244" indent="0">
              <a:buNone/>
              <a:defRPr sz="1877"/>
            </a:lvl2pPr>
            <a:lvl3pPr marL="1430487" indent="0">
              <a:buNone/>
              <a:defRPr sz="1564"/>
            </a:lvl3pPr>
            <a:lvl4pPr marL="2145731" indent="0">
              <a:buNone/>
              <a:defRPr sz="1408"/>
            </a:lvl4pPr>
            <a:lvl5pPr marL="2860975" indent="0">
              <a:buNone/>
              <a:defRPr sz="1408"/>
            </a:lvl5pPr>
            <a:lvl6pPr marL="3576218" indent="0">
              <a:buNone/>
              <a:defRPr sz="1408"/>
            </a:lvl6pPr>
            <a:lvl7pPr marL="4291462" indent="0">
              <a:buNone/>
              <a:defRPr sz="1408"/>
            </a:lvl7pPr>
            <a:lvl8pPr marL="5006706" indent="0">
              <a:buNone/>
              <a:defRPr sz="1408"/>
            </a:lvl8pPr>
            <a:lvl9pPr marL="5721949" indent="0">
              <a:buNone/>
              <a:defRPr sz="140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888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3999" y="-13246"/>
            <a:ext cx="15162018" cy="1075481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7956" y="953629"/>
            <a:ext cx="10495767" cy="20661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955" y="3379924"/>
            <a:ext cx="10495769" cy="6070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444" y="9450818"/>
            <a:ext cx="1131193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8A54-8964-4195-A37D-8702CC43F1EF}" type="datetimeFigureOut">
              <a:rPr lang="hr-HR" smtClean="0"/>
              <a:t>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7956" y="9450818"/>
            <a:ext cx="7643957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093" y="9450818"/>
            <a:ext cx="847633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8">
                <a:solidFill>
                  <a:schemeClr val="accent1"/>
                </a:solidFill>
              </a:defRPr>
            </a:lvl1pPr>
          </a:lstStyle>
          <a:p>
            <a:fld id="{6DEAAE63-717B-4A82-9F7E-4B2D648A03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16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715244" rtl="0" eaLnBrk="1" latinLnBrk="0" hangingPunct="1">
        <a:spcBef>
          <a:spcPct val="0"/>
        </a:spcBef>
        <a:buNone/>
        <a:defRPr sz="5632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36433" indent="-536433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1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162271" indent="-447027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88109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503353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218597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933840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649084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364328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6079571" indent="-357622" algn="l" defTabSz="715244" rtl="0" eaLnBrk="1" latinLnBrk="0" hangingPunct="1">
        <a:spcBef>
          <a:spcPts val="156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1pPr>
      <a:lvl2pPr marL="715244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2pPr>
      <a:lvl3pPr marL="1430487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3pPr>
      <a:lvl4pPr marL="2145731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2860975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576218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291462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006706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5721949" algn="l" defTabSz="715244" rtl="0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6126"/>
            <a:ext cx="15132413" cy="10727387"/>
            <a:chOff x="0" y="-26126"/>
            <a:chExt cx="15132413" cy="107273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6126"/>
              <a:ext cx="7354249" cy="5515687"/>
            </a:xfrm>
            <a:prstGeom prst="rect">
              <a:avLst/>
            </a:prstGeom>
          </p:spPr>
        </p:pic>
        <p:sp>
          <p:nvSpPr>
            <p:cNvPr id="4" name="Rectangle 3"/>
            <p:cNvSpPr>
              <a:spLocks noChangeAspect="1"/>
            </p:cNvSpPr>
            <p:nvPr/>
          </p:nvSpPr>
          <p:spPr>
            <a:xfrm>
              <a:off x="78382" y="5341548"/>
              <a:ext cx="1182174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r>
                <a:rPr lang="hr-HR" sz="4000" b="1" dirty="0" smtClean="0">
                  <a:ln w="9525">
                    <a:solidFill>
                      <a:srgbClr val="FFCCCC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 Semibold" panose="020B0702040204020203" pitchFamily="34" charset="0"/>
                  <a:cs typeface="Segoe UI Semibold" panose="020B0702040204020203" pitchFamily="34" charset="0"/>
                </a:rPr>
                <a:t>Dan otvorenih vrata Veterinarskog fakulteta</a:t>
              </a:r>
              <a:endParaRPr lang="en-US" sz="4000" b="1" dirty="0">
                <a:ln w="9525">
                  <a:solidFill>
                    <a:srgbClr val="FFCCCC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8382" y="6021134"/>
              <a:ext cx="13193483" cy="4680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hr-HR" sz="2600" b="1" dirty="0" smtClean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PROGRAM</a:t>
              </a:r>
            </a:p>
            <a:p>
              <a:pPr marL="1257300" indent="-1257300">
                <a:lnSpc>
                  <a:spcPct val="115000"/>
                </a:lnSpc>
                <a:spcAft>
                  <a:spcPts val="400"/>
                </a:spcAft>
                <a:tabLst>
                  <a:tab pos="2416175" algn="l"/>
                </a:tabLst>
              </a:pPr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10.00 – 10.15 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okupljanje posjetitelja - predvorje glavne zgrade (</a:t>
              </a:r>
              <a:r>
                <a:rPr lang="hr-HR" sz="2600" b="1" dirty="0" err="1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Henzelova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55) </a:t>
              </a:r>
            </a:p>
            <a:p>
              <a:pPr marL="1257300" indent="-1257300">
                <a:lnSpc>
                  <a:spcPct val="115000"/>
                </a:lnSpc>
                <a:spcAft>
                  <a:spcPts val="400"/>
                </a:spcAft>
                <a:tabLst>
                  <a:tab pos="2416175" algn="l"/>
                </a:tabLst>
              </a:pPr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10.15 – 12.00 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obilazak Zavoda, Klinika, muzeja i studentskih prostora uz voditelja </a:t>
              </a:r>
            </a:p>
            <a:p>
              <a:pPr marL="1257300" indent="-1257300">
                <a:lnSpc>
                  <a:spcPct val="115000"/>
                </a:lnSpc>
                <a:spcAft>
                  <a:spcPts val="400"/>
                </a:spcAft>
                <a:tabLst>
                  <a:tab pos="2416175" algn="l"/>
                </a:tabLst>
              </a:pPr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12.00 – 13.00 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predstavljanje Veterinarskog fakulteta i razgovor s</a:t>
              </a:r>
            </a:p>
            <a:p>
              <a:pPr marL="3043238" lvl="0" indent="-260350">
                <a:lnSpc>
                  <a:spcPct val="115000"/>
                </a:lnSpc>
                <a:spcAft>
                  <a:spcPts val="400"/>
                </a:spcAft>
                <a:buSzPts val="800"/>
                <a:buFont typeface="Symbol" panose="05050102010706020507" pitchFamily="18" charset="2"/>
                <a:buChar char=""/>
                <a:tabLst>
                  <a:tab pos="2416175" algn="l"/>
                </a:tabLst>
              </a:pPr>
              <a:r>
                <a:rPr lang="hr-HR" sz="2200" dirty="0" smtClean="0">
                  <a:effectLst/>
                  <a:ea typeface="Microsoft Yi Baiti" panose="03000500000000000000" pitchFamily="66" charset="0"/>
                </a:rPr>
                <a:t>č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lanovima uprave Fakulteta</a:t>
              </a:r>
            </a:p>
            <a:p>
              <a:pPr marL="3043238" lvl="0" indent="-260350">
                <a:lnSpc>
                  <a:spcPct val="115000"/>
                </a:lnSpc>
                <a:spcAft>
                  <a:spcPts val="400"/>
                </a:spcAft>
                <a:buSzPts val="800"/>
                <a:buFont typeface="Symbol" panose="05050102010706020507" pitchFamily="18" charset="2"/>
                <a:buChar char=""/>
                <a:tabLst>
                  <a:tab pos="2416175" algn="l"/>
                </a:tabLst>
              </a:pP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pro</a:t>
              </a:r>
              <a:r>
                <a:rPr lang="hr-HR" sz="2200" dirty="0" smtClean="0">
                  <a:effectLst/>
                  <a:ea typeface="Microsoft Yi Baiti" panose="03000500000000000000" pitchFamily="66" charset="0"/>
                </a:rPr>
                <a:t>č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elnicima Zavoda / Klinika na kojima se odvija nastava 1. godine studija </a:t>
              </a:r>
            </a:p>
            <a:p>
              <a:pPr marL="3043238" lvl="0" indent="-260350">
                <a:lnSpc>
                  <a:spcPct val="115000"/>
                </a:lnSpc>
                <a:spcAft>
                  <a:spcPts val="400"/>
                </a:spcAft>
                <a:buSzPts val="800"/>
                <a:buFont typeface="Symbol" panose="05050102010706020507" pitchFamily="18" charset="2"/>
                <a:buChar char=""/>
                <a:tabLst>
                  <a:tab pos="2416175" algn="l"/>
                </a:tabLst>
              </a:pP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predstavljanje studentskih udruga Fakulteta (Studentski zbor, IVSA, EQUS...)</a:t>
              </a:r>
            </a:p>
            <a:p>
              <a:pPr marL="1257300" indent="-1257300">
                <a:lnSpc>
                  <a:spcPct val="115000"/>
                </a:lnSpc>
                <a:spcAft>
                  <a:spcPts val="400"/>
                </a:spcAft>
                <a:tabLst>
                  <a:tab pos="2416175" algn="l"/>
                </a:tabLst>
              </a:pPr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13.00 – 13.15 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okupljanje posjetitelja - predvorje glavne zgrade (</a:t>
              </a:r>
              <a:r>
                <a:rPr lang="hr-HR" sz="2600" b="1" dirty="0" err="1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Henzelova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55)</a:t>
              </a:r>
            </a:p>
            <a:p>
              <a:pPr marL="1257300" indent="-1257300">
                <a:lnSpc>
                  <a:spcPct val="115000"/>
                </a:lnSpc>
                <a:spcAft>
                  <a:spcPts val="400"/>
                </a:spcAft>
                <a:tabLst>
                  <a:tab pos="2416175" algn="l"/>
                </a:tabLst>
              </a:pPr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13.15 – 15.00 </a:t>
              </a:r>
              <a:r>
                <a:rPr lang="hr-HR" sz="2600" b="1" dirty="0" smtClean="0">
                  <a:effectLst/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obilazak Katedri, Zavoda, muzeja i studentskih prostora uz voditelja</a:t>
              </a:r>
              <a:endParaRPr lang="hr-HR" sz="2600" b="1" dirty="0">
                <a:latin typeface="Microsoft Yi Baiti" panose="03000500000000000000" pitchFamily="66" charset="0"/>
                <a:ea typeface="Microsoft Yi Baiti" panose="03000500000000000000" pitchFamily="66" charset="0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>
            <a:xfrm>
              <a:off x="7458891" y="116272"/>
              <a:ext cx="736373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r>
                <a:rPr lang="hr-HR" sz="4000" b="1" dirty="0" smtClean="0">
                  <a:ln w="9525">
                    <a:solidFill>
                      <a:srgbClr val="FFCCCC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 Semibold" panose="020B0702040204020203" pitchFamily="34" charset="0"/>
                  <a:cs typeface="Segoe UI Semibold" panose="020B0702040204020203" pitchFamily="34" charset="0"/>
                </a:rPr>
                <a:t>Noć knjige 2016.</a:t>
              </a:r>
              <a:endParaRPr lang="en-US" sz="4000" b="1" dirty="0">
                <a:ln w="9525">
                  <a:solidFill>
                    <a:srgbClr val="FFCCCC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58891" y="838982"/>
              <a:ext cx="7550332" cy="2544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hr-HR" sz="2600" b="1" dirty="0" smtClean="0">
                  <a:solidFill>
                    <a:prstClr val="black"/>
                  </a:solidFill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PROGRAM - </a:t>
              </a:r>
              <a:r>
                <a:rPr lang="hr-HR" sz="2600" b="1" dirty="0" smtClean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Velika </a:t>
              </a:r>
              <a:r>
                <a:rPr lang="hr-HR" sz="2600" b="1" dirty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predavaonica (</a:t>
              </a:r>
              <a:r>
                <a:rPr lang="hr-HR" sz="2600" b="1" dirty="0" err="1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Henzelova</a:t>
              </a:r>
              <a:r>
                <a:rPr lang="hr-HR" sz="2600" b="1" dirty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 55)</a:t>
              </a:r>
            </a:p>
            <a:p>
              <a:pPr marL="979488" indent="-979488"/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10.00 – 13.00 </a:t>
              </a:r>
              <a:r>
                <a:rPr lang="hr-HR" sz="2600" b="1" dirty="0" smtClean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Akcijska </a:t>
              </a:r>
              <a:r>
                <a:rPr lang="hr-HR" sz="2600" b="1" dirty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prodaja knjiga (razni izdava</a:t>
              </a:r>
              <a:r>
                <a:rPr lang="hr-HR" sz="2000" b="1" dirty="0">
                  <a:ea typeface="Microsoft Yi Baiti" panose="03000500000000000000" pitchFamily="66" charset="0"/>
                </a:rPr>
                <a:t>č</a:t>
              </a:r>
              <a:r>
                <a:rPr lang="hr-HR" sz="2600" b="1" dirty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i)</a:t>
              </a:r>
            </a:p>
            <a:p>
              <a:pPr marL="979488" indent="-979488" defTabSz="1031875"/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13.00		 	Promocije knjiga nastavnika Veterinarskog 			fakulteta</a:t>
              </a:r>
            </a:p>
            <a:p>
              <a:pPr marL="979488" indent="-979488" defTabSz="1031875"/>
              <a:r>
                <a:rPr lang="hr-HR" sz="2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</a:t>
              </a:r>
              <a:r>
                <a:rPr lang="hr-HR" sz="2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		</a:t>
              </a:r>
              <a:r>
                <a:rPr lang="hr-HR" sz="2600" b="1" dirty="0" smtClean="0">
                  <a:latin typeface="Microsoft Yi Baiti" panose="03000500000000000000" pitchFamily="66" charset="0"/>
                  <a:ea typeface="Microsoft Yi Baiti" panose="03000500000000000000" pitchFamily="66" charset="0"/>
                </a:rPr>
                <a:t>Koncert</a:t>
              </a:r>
            </a:p>
            <a:p>
              <a:pPr defTabSz="1031875"/>
              <a:endParaRPr lang="hr-HR" sz="2600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1660136" y="3552263"/>
              <a:ext cx="3472277" cy="4861186"/>
              <a:chOff x="11620947" y="3552263"/>
              <a:chExt cx="3472277" cy="486118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620947" y="3552263"/>
                <a:ext cx="3472277" cy="4861186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 rot="1220006">
                <a:off x="11629469" y="7021682"/>
                <a:ext cx="165942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r-HR" sz="1000" b="1" dirty="0" smtClean="0">
                    <a:solidFill>
                      <a:srgbClr val="FF0000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VETERINARSKI FAKULTET</a:t>
                </a:r>
                <a:endParaRPr lang="hr-HR" sz="1000" b="1" dirty="0">
                  <a:solidFill>
                    <a:srgbClr val="FF0000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 rot="20294597">
                <a:off x="13486409" y="7071783"/>
                <a:ext cx="10550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r-H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 UI Semibold" panose="020B0702040204020203" pitchFamily="34" charset="0"/>
                    <a:ea typeface="Microsoft Yi Baiti" panose="03000500000000000000" pitchFamily="66" charset="0"/>
                    <a:cs typeface="Segoe UI Semibold" panose="020B0702040204020203" pitchFamily="34" charset="0"/>
                  </a:rPr>
                  <a:t>10.00 </a:t>
                </a:r>
                <a:r>
                  <a:rPr lang="hr-HR" sz="12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 UI Semibold" panose="020B0702040204020203" pitchFamily="34" charset="0"/>
                    <a:ea typeface="Microsoft Yi Baiti" panose="03000500000000000000" pitchFamily="66" charset="0"/>
                    <a:cs typeface="Segoe UI Semibold" panose="020B0702040204020203" pitchFamily="34" charset="0"/>
                  </a:rPr>
                  <a:t>– </a:t>
                </a:r>
                <a:r>
                  <a:rPr lang="hr-H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egoe UI Semibold" panose="020B0702040204020203" pitchFamily="34" charset="0"/>
                    <a:ea typeface="Microsoft Yi Baiti" panose="03000500000000000000" pitchFamily="66" charset="0"/>
                    <a:cs typeface="Segoe UI Semibold" panose="020B0702040204020203" pitchFamily="34" charset="0"/>
                  </a:rPr>
                  <a:t>16.00</a:t>
                </a:r>
                <a:endParaRPr lang="hr-HR" sz="1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UI Semibold" panose="020B0702040204020203" pitchFamily="34" charset="0"/>
                  <a:cs typeface="Segoe UI Semibold" panose="020B07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5855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412</TotalTime>
  <Words>37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Vesna Špac</dc:creator>
  <cp:lastModifiedBy>Korisnik</cp:lastModifiedBy>
  <cp:revision>17</cp:revision>
  <dcterms:created xsi:type="dcterms:W3CDTF">2016-04-05T07:33:31Z</dcterms:created>
  <dcterms:modified xsi:type="dcterms:W3CDTF">2016-04-06T11:51:19Z</dcterms:modified>
</cp:coreProperties>
</file>