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media/image1.png" ContentType="image/pn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26" name="PlaceHolder 2"/>
          <p:cNvSpPr>
            <a:spLocks noGrp="1"/>
          </p:cNvSpPr>
          <p:nvPr>
            <p:ph type="body"/>
          </p:nvPr>
        </p:nvSpPr>
        <p:spPr>
          <a:xfrm>
            <a:off x="457200" y="1604520"/>
            <a:ext cx="8229240" cy="1896840"/>
          </a:xfrm>
          <a:prstGeom prst="rect">
            <a:avLst/>
          </a:prstGeom>
        </p:spPr>
        <p:txBody>
          <a:bodyPr lIns="0" rIns="0" tIns="0" bIns="0">
            <a:normAutofit/>
          </a:bodyPr>
          <a:p>
            <a:endParaRPr b="0" lang="hr-HR" sz="3200" spc="-1" strike="noStrike">
              <a:latin typeface="Arial"/>
            </a:endParaRPr>
          </a:p>
        </p:txBody>
      </p:sp>
      <p:sp>
        <p:nvSpPr>
          <p:cNvPr id="27" name="PlaceHolder 3"/>
          <p:cNvSpPr>
            <a:spLocks noGrp="1"/>
          </p:cNvSpPr>
          <p:nvPr>
            <p:ph type="body"/>
          </p:nvPr>
        </p:nvSpPr>
        <p:spPr>
          <a:xfrm>
            <a:off x="457200" y="3682080"/>
            <a:ext cx="8229240" cy="1896840"/>
          </a:xfrm>
          <a:prstGeom prst="rect">
            <a:avLst/>
          </a:prstGeom>
        </p:spPr>
        <p:txBody>
          <a:bodyPr lIns="0" rIns="0" tIns="0" bIns="0">
            <a:normAutofit/>
          </a:bodyPr>
          <a:p>
            <a:endParaRPr b="0" lang="hr-H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29" name="PlaceHolder 2"/>
          <p:cNvSpPr>
            <a:spLocks noGrp="1"/>
          </p:cNvSpPr>
          <p:nvPr>
            <p:ph type="body"/>
          </p:nvPr>
        </p:nvSpPr>
        <p:spPr>
          <a:xfrm>
            <a:off x="457200" y="1604520"/>
            <a:ext cx="4015800" cy="1896840"/>
          </a:xfrm>
          <a:prstGeom prst="rect">
            <a:avLst/>
          </a:prstGeom>
        </p:spPr>
        <p:txBody>
          <a:bodyPr lIns="0" rIns="0" tIns="0" bIns="0">
            <a:normAutofit/>
          </a:bodyPr>
          <a:p>
            <a:endParaRPr b="0" lang="hr-HR" sz="3200" spc="-1" strike="noStrike">
              <a:latin typeface="Arial"/>
            </a:endParaRPr>
          </a:p>
        </p:txBody>
      </p:sp>
      <p:sp>
        <p:nvSpPr>
          <p:cNvPr id="30" name="PlaceHolder 3"/>
          <p:cNvSpPr>
            <a:spLocks noGrp="1"/>
          </p:cNvSpPr>
          <p:nvPr>
            <p:ph type="body"/>
          </p:nvPr>
        </p:nvSpPr>
        <p:spPr>
          <a:xfrm>
            <a:off x="4674240" y="1604520"/>
            <a:ext cx="4015800" cy="1896840"/>
          </a:xfrm>
          <a:prstGeom prst="rect">
            <a:avLst/>
          </a:prstGeom>
        </p:spPr>
        <p:txBody>
          <a:bodyPr lIns="0" rIns="0" tIns="0" bIns="0">
            <a:normAutofit/>
          </a:bodyPr>
          <a:p>
            <a:endParaRPr b="0" lang="hr-HR" sz="3200" spc="-1" strike="noStrike">
              <a:latin typeface="Arial"/>
            </a:endParaRPr>
          </a:p>
        </p:txBody>
      </p:sp>
      <p:sp>
        <p:nvSpPr>
          <p:cNvPr id="31" name="PlaceHolder 4"/>
          <p:cNvSpPr>
            <a:spLocks noGrp="1"/>
          </p:cNvSpPr>
          <p:nvPr>
            <p:ph type="body"/>
          </p:nvPr>
        </p:nvSpPr>
        <p:spPr>
          <a:xfrm>
            <a:off x="457200" y="3682080"/>
            <a:ext cx="4015800" cy="1896840"/>
          </a:xfrm>
          <a:prstGeom prst="rect">
            <a:avLst/>
          </a:prstGeom>
        </p:spPr>
        <p:txBody>
          <a:bodyPr lIns="0" rIns="0" tIns="0" bIns="0">
            <a:normAutofit/>
          </a:bodyPr>
          <a:p>
            <a:endParaRPr b="0" lang="hr-HR" sz="3200" spc="-1" strike="noStrike">
              <a:latin typeface="Arial"/>
            </a:endParaRPr>
          </a:p>
        </p:txBody>
      </p:sp>
      <p:sp>
        <p:nvSpPr>
          <p:cNvPr id="32" name="PlaceHolder 5"/>
          <p:cNvSpPr>
            <a:spLocks noGrp="1"/>
          </p:cNvSpPr>
          <p:nvPr>
            <p:ph type="body"/>
          </p:nvPr>
        </p:nvSpPr>
        <p:spPr>
          <a:xfrm>
            <a:off x="4674240" y="3682080"/>
            <a:ext cx="4015800" cy="1896840"/>
          </a:xfrm>
          <a:prstGeom prst="rect">
            <a:avLst/>
          </a:prstGeom>
        </p:spPr>
        <p:txBody>
          <a:bodyPr lIns="0" rIns="0" tIns="0" bIns="0">
            <a:normAutofit/>
          </a:bodyPr>
          <a:p>
            <a:endParaRPr b="0" lang="hr-H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34" name="PlaceHolder 2"/>
          <p:cNvSpPr>
            <a:spLocks noGrp="1"/>
          </p:cNvSpPr>
          <p:nvPr>
            <p:ph type="body"/>
          </p:nvPr>
        </p:nvSpPr>
        <p:spPr>
          <a:xfrm>
            <a:off x="457200" y="1604520"/>
            <a:ext cx="2649600" cy="1896840"/>
          </a:xfrm>
          <a:prstGeom prst="rect">
            <a:avLst/>
          </a:prstGeom>
        </p:spPr>
        <p:txBody>
          <a:bodyPr lIns="0" rIns="0" tIns="0" bIns="0">
            <a:normAutofit/>
          </a:bodyPr>
          <a:p>
            <a:endParaRPr b="0" lang="hr-HR" sz="3200" spc="-1" strike="noStrike">
              <a:latin typeface="Arial"/>
            </a:endParaRPr>
          </a:p>
        </p:txBody>
      </p:sp>
      <p:sp>
        <p:nvSpPr>
          <p:cNvPr id="35" name="PlaceHolder 3"/>
          <p:cNvSpPr>
            <a:spLocks noGrp="1"/>
          </p:cNvSpPr>
          <p:nvPr>
            <p:ph type="body"/>
          </p:nvPr>
        </p:nvSpPr>
        <p:spPr>
          <a:xfrm>
            <a:off x="3239640" y="1604520"/>
            <a:ext cx="2649600" cy="1896840"/>
          </a:xfrm>
          <a:prstGeom prst="rect">
            <a:avLst/>
          </a:prstGeom>
        </p:spPr>
        <p:txBody>
          <a:bodyPr lIns="0" rIns="0" tIns="0" bIns="0">
            <a:normAutofit/>
          </a:bodyPr>
          <a:p>
            <a:endParaRPr b="0" lang="hr-HR" sz="3200" spc="-1" strike="noStrike">
              <a:latin typeface="Arial"/>
            </a:endParaRPr>
          </a:p>
        </p:txBody>
      </p:sp>
      <p:sp>
        <p:nvSpPr>
          <p:cNvPr id="36" name="PlaceHolder 4"/>
          <p:cNvSpPr>
            <a:spLocks noGrp="1"/>
          </p:cNvSpPr>
          <p:nvPr>
            <p:ph type="body"/>
          </p:nvPr>
        </p:nvSpPr>
        <p:spPr>
          <a:xfrm>
            <a:off x="6022080" y="1604520"/>
            <a:ext cx="2649600" cy="1896840"/>
          </a:xfrm>
          <a:prstGeom prst="rect">
            <a:avLst/>
          </a:prstGeom>
        </p:spPr>
        <p:txBody>
          <a:bodyPr lIns="0" rIns="0" tIns="0" bIns="0">
            <a:normAutofit/>
          </a:bodyPr>
          <a:p>
            <a:endParaRPr b="0" lang="hr-HR" sz="3200" spc="-1" strike="noStrike">
              <a:latin typeface="Arial"/>
            </a:endParaRPr>
          </a:p>
        </p:txBody>
      </p:sp>
      <p:sp>
        <p:nvSpPr>
          <p:cNvPr id="37" name="PlaceHolder 5"/>
          <p:cNvSpPr>
            <a:spLocks noGrp="1"/>
          </p:cNvSpPr>
          <p:nvPr>
            <p:ph type="body"/>
          </p:nvPr>
        </p:nvSpPr>
        <p:spPr>
          <a:xfrm>
            <a:off x="457200" y="3682080"/>
            <a:ext cx="2649600" cy="1896840"/>
          </a:xfrm>
          <a:prstGeom prst="rect">
            <a:avLst/>
          </a:prstGeom>
        </p:spPr>
        <p:txBody>
          <a:bodyPr lIns="0" rIns="0" tIns="0" bIns="0">
            <a:normAutofit/>
          </a:bodyPr>
          <a:p>
            <a:endParaRPr b="0" lang="hr-HR" sz="3200" spc="-1" strike="noStrike">
              <a:latin typeface="Arial"/>
            </a:endParaRPr>
          </a:p>
        </p:txBody>
      </p:sp>
      <p:sp>
        <p:nvSpPr>
          <p:cNvPr id="38" name="PlaceHolder 6"/>
          <p:cNvSpPr>
            <a:spLocks noGrp="1"/>
          </p:cNvSpPr>
          <p:nvPr>
            <p:ph type="body"/>
          </p:nvPr>
        </p:nvSpPr>
        <p:spPr>
          <a:xfrm>
            <a:off x="3239640" y="3682080"/>
            <a:ext cx="2649600" cy="1896840"/>
          </a:xfrm>
          <a:prstGeom prst="rect">
            <a:avLst/>
          </a:prstGeom>
        </p:spPr>
        <p:txBody>
          <a:bodyPr lIns="0" rIns="0" tIns="0" bIns="0">
            <a:normAutofit/>
          </a:bodyPr>
          <a:p>
            <a:endParaRPr b="0" lang="hr-HR" sz="3200" spc="-1" strike="noStrike">
              <a:latin typeface="Arial"/>
            </a:endParaRPr>
          </a:p>
        </p:txBody>
      </p:sp>
      <p:sp>
        <p:nvSpPr>
          <p:cNvPr id="39" name="PlaceHolder 7"/>
          <p:cNvSpPr>
            <a:spLocks noGrp="1"/>
          </p:cNvSpPr>
          <p:nvPr>
            <p:ph type="body"/>
          </p:nvPr>
        </p:nvSpPr>
        <p:spPr>
          <a:xfrm>
            <a:off x="6022080" y="3682080"/>
            <a:ext cx="2649600" cy="1896840"/>
          </a:xfrm>
          <a:prstGeom prst="rect">
            <a:avLst/>
          </a:prstGeom>
        </p:spPr>
        <p:txBody>
          <a:bodyPr lIns="0" rIns="0" tIns="0" bIns="0">
            <a:normAutofit/>
          </a:bodyPr>
          <a:p>
            <a:endParaRPr b="0" lang="hr-HR"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45"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hr-H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47" name="PlaceHolder 2"/>
          <p:cNvSpPr>
            <a:spLocks noGrp="1"/>
          </p:cNvSpPr>
          <p:nvPr>
            <p:ph type="body"/>
          </p:nvPr>
        </p:nvSpPr>
        <p:spPr>
          <a:xfrm>
            <a:off x="457200" y="1604520"/>
            <a:ext cx="8229240" cy="3977280"/>
          </a:xfrm>
          <a:prstGeom prst="rect">
            <a:avLst/>
          </a:prstGeom>
        </p:spPr>
        <p:txBody>
          <a:bodyPr lIns="0" rIns="0" tIns="0" bIns="0">
            <a:normAutofit/>
          </a:bodyPr>
          <a:p>
            <a:endParaRPr b="0" lang="hr-HR"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49" name="PlaceHolder 2"/>
          <p:cNvSpPr>
            <a:spLocks noGrp="1"/>
          </p:cNvSpPr>
          <p:nvPr>
            <p:ph type="body"/>
          </p:nvPr>
        </p:nvSpPr>
        <p:spPr>
          <a:xfrm>
            <a:off x="457200" y="1604520"/>
            <a:ext cx="4015800" cy="3977280"/>
          </a:xfrm>
          <a:prstGeom prst="rect">
            <a:avLst/>
          </a:prstGeom>
        </p:spPr>
        <p:txBody>
          <a:bodyPr lIns="0" rIns="0" tIns="0" bIns="0">
            <a:normAutofit/>
          </a:bodyPr>
          <a:p>
            <a:endParaRPr b="0" lang="hr-HR" sz="3200" spc="-1" strike="noStrike">
              <a:latin typeface="Arial"/>
            </a:endParaRPr>
          </a:p>
        </p:txBody>
      </p:sp>
      <p:sp>
        <p:nvSpPr>
          <p:cNvPr id="50" name="PlaceHolder 3"/>
          <p:cNvSpPr>
            <a:spLocks noGrp="1"/>
          </p:cNvSpPr>
          <p:nvPr>
            <p:ph type="body"/>
          </p:nvPr>
        </p:nvSpPr>
        <p:spPr>
          <a:xfrm>
            <a:off x="4674240" y="1604520"/>
            <a:ext cx="4015800" cy="3977280"/>
          </a:xfrm>
          <a:prstGeom prst="rect">
            <a:avLst/>
          </a:prstGeom>
        </p:spPr>
        <p:txBody>
          <a:bodyPr lIns="0" rIns="0" tIns="0" bIns="0">
            <a:normAutofit/>
          </a:bodyPr>
          <a:p>
            <a:endParaRPr b="0" lang="hr-HR"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hr-H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54" name="PlaceHolder 2"/>
          <p:cNvSpPr>
            <a:spLocks noGrp="1"/>
          </p:cNvSpPr>
          <p:nvPr>
            <p:ph type="body"/>
          </p:nvPr>
        </p:nvSpPr>
        <p:spPr>
          <a:xfrm>
            <a:off x="457200" y="1604520"/>
            <a:ext cx="4015800" cy="1896840"/>
          </a:xfrm>
          <a:prstGeom prst="rect">
            <a:avLst/>
          </a:prstGeom>
        </p:spPr>
        <p:txBody>
          <a:bodyPr lIns="0" rIns="0" tIns="0" bIns="0">
            <a:normAutofit/>
          </a:bodyPr>
          <a:p>
            <a:endParaRPr b="0" lang="hr-HR" sz="3200" spc="-1" strike="noStrike">
              <a:latin typeface="Arial"/>
            </a:endParaRPr>
          </a:p>
        </p:txBody>
      </p:sp>
      <p:sp>
        <p:nvSpPr>
          <p:cNvPr id="55" name="PlaceHolder 3"/>
          <p:cNvSpPr>
            <a:spLocks noGrp="1"/>
          </p:cNvSpPr>
          <p:nvPr>
            <p:ph type="body"/>
          </p:nvPr>
        </p:nvSpPr>
        <p:spPr>
          <a:xfrm>
            <a:off x="4674240" y="1604520"/>
            <a:ext cx="4015800" cy="3977280"/>
          </a:xfrm>
          <a:prstGeom prst="rect">
            <a:avLst/>
          </a:prstGeom>
        </p:spPr>
        <p:txBody>
          <a:bodyPr lIns="0" rIns="0" tIns="0" bIns="0">
            <a:normAutofit/>
          </a:bodyPr>
          <a:p>
            <a:endParaRPr b="0" lang="hr-HR" sz="3200" spc="-1" strike="noStrike">
              <a:latin typeface="Arial"/>
            </a:endParaRPr>
          </a:p>
        </p:txBody>
      </p:sp>
      <p:sp>
        <p:nvSpPr>
          <p:cNvPr id="56" name="PlaceHolder 4"/>
          <p:cNvSpPr>
            <a:spLocks noGrp="1"/>
          </p:cNvSpPr>
          <p:nvPr>
            <p:ph type="body"/>
          </p:nvPr>
        </p:nvSpPr>
        <p:spPr>
          <a:xfrm>
            <a:off x="457200" y="3682080"/>
            <a:ext cx="4015800" cy="1896840"/>
          </a:xfrm>
          <a:prstGeom prst="rect">
            <a:avLst/>
          </a:prstGeom>
        </p:spPr>
        <p:txBody>
          <a:bodyPr lIns="0" rIns="0" tIns="0" bIns="0">
            <a:normAutofit/>
          </a:bodyPr>
          <a:p>
            <a:endParaRPr b="0" lang="hr-H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5"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hr-H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58" name="PlaceHolder 2"/>
          <p:cNvSpPr>
            <a:spLocks noGrp="1"/>
          </p:cNvSpPr>
          <p:nvPr>
            <p:ph type="body"/>
          </p:nvPr>
        </p:nvSpPr>
        <p:spPr>
          <a:xfrm>
            <a:off x="457200" y="1604520"/>
            <a:ext cx="4015800" cy="3977280"/>
          </a:xfrm>
          <a:prstGeom prst="rect">
            <a:avLst/>
          </a:prstGeom>
        </p:spPr>
        <p:txBody>
          <a:bodyPr lIns="0" rIns="0" tIns="0" bIns="0">
            <a:normAutofit/>
          </a:bodyPr>
          <a:p>
            <a:endParaRPr b="0" lang="hr-HR" sz="3200" spc="-1" strike="noStrike">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rIns="0" tIns="0" bIns="0">
            <a:normAutofit/>
          </a:bodyPr>
          <a:p>
            <a:endParaRPr b="0" lang="hr-HR" sz="3200" spc="-1" strike="noStrike">
              <a:latin typeface="Arial"/>
            </a:endParaRPr>
          </a:p>
        </p:txBody>
      </p:sp>
      <p:sp>
        <p:nvSpPr>
          <p:cNvPr id="60" name="PlaceHolder 4"/>
          <p:cNvSpPr>
            <a:spLocks noGrp="1"/>
          </p:cNvSpPr>
          <p:nvPr>
            <p:ph type="body"/>
          </p:nvPr>
        </p:nvSpPr>
        <p:spPr>
          <a:xfrm>
            <a:off x="4674240" y="3682080"/>
            <a:ext cx="4015800" cy="1896840"/>
          </a:xfrm>
          <a:prstGeom prst="rect">
            <a:avLst/>
          </a:prstGeom>
        </p:spPr>
        <p:txBody>
          <a:bodyPr lIns="0" rIns="0" tIns="0" bIns="0">
            <a:normAutofit/>
          </a:bodyPr>
          <a:p>
            <a:endParaRPr b="0" lang="hr-HR"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62" name="PlaceHolder 2"/>
          <p:cNvSpPr>
            <a:spLocks noGrp="1"/>
          </p:cNvSpPr>
          <p:nvPr>
            <p:ph type="body"/>
          </p:nvPr>
        </p:nvSpPr>
        <p:spPr>
          <a:xfrm>
            <a:off x="457200" y="1604520"/>
            <a:ext cx="4015800" cy="1896840"/>
          </a:xfrm>
          <a:prstGeom prst="rect">
            <a:avLst/>
          </a:prstGeom>
        </p:spPr>
        <p:txBody>
          <a:bodyPr lIns="0" rIns="0" tIns="0" bIns="0">
            <a:normAutofit/>
          </a:bodyPr>
          <a:p>
            <a:endParaRPr b="0" lang="hr-HR" sz="3200" spc="-1" strike="noStrike">
              <a:latin typeface="Arial"/>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hr-HR" sz="3200" spc="-1" strike="noStrike">
              <a:latin typeface="Arial"/>
            </a:endParaRPr>
          </a:p>
        </p:txBody>
      </p:sp>
      <p:sp>
        <p:nvSpPr>
          <p:cNvPr id="64" name="PlaceHolder 4"/>
          <p:cNvSpPr>
            <a:spLocks noGrp="1"/>
          </p:cNvSpPr>
          <p:nvPr>
            <p:ph type="body"/>
          </p:nvPr>
        </p:nvSpPr>
        <p:spPr>
          <a:xfrm>
            <a:off x="457200" y="3682080"/>
            <a:ext cx="8229240" cy="1896840"/>
          </a:xfrm>
          <a:prstGeom prst="rect">
            <a:avLst/>
          </a:prstGeom>
        </p:spPr>
        <p:txBody>
          <a:bodyPr lIns="0" rIns="0" tIns="0" bIns="0">
            <a:normAutofit/>
          </a:bodyPr>
          <a:p>
            <a:endParaRPr b="0" lang="hr-HR"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66" name="PlaceHolder 2"/>
          <p:cNvSpPr>
            <a:spLocks noGrp="1"/>
          </p:cNvSpPr>
          <p:nvPr>
            <p:ph type="body"/>
          </p:nvPr>
        </p:nvSpPr>
        <p:spPr>
          <a:xfrm>
            <a:off x="457200" y="1604520"/>
            <a:ext cx="8229240" cy="1896840"/>
          </a:xfrm>
          <a:prstGeom prst="rect">
            <a:avLst/>
          </a:prstGeom>
        </p:spPr>
        <p:txBody>
          <a:bodyPr lIns="0" rIns="0" tIns="0" bIns="0">
            <a:normAutofit/>
          </a:bodyPr>
          <a:p>
            <a:endParaRPr b="0" lang="hr-HR" sz="3200" spc="-1" strike="noStrike">
              <a:latin typeface="Arial"/>
            </a:endParaRPr>
          </a:p>
        </p:txBody>
      </p:sp>
      <p:sp>
        <p:nvSpPr>
          <p:cNvPr id="67" name="PlaceHolder 3"/>
          <p:cNvSpPr>
            <a:spLocks noGrp="1"/>
          </p:cNvSpPr>
          <p:nvPr>
            <p:ph type="body"/>
          </p:nvPr>
        </p:nvSpPr>
        <p:spPr>
          <a:xfrm>
            <a:off x="457200" y="3682080"/>
            <a:ext cx="8229240" cy="1896840"/>
          </a:xfrm>
          <a:prstGeom prst="rect">
            <a:avLst/>
          </a:prstGeom>
        </p:spPr>
        <p:txBody>
          <a:bodyPr lIns="0" rIns="0" tIns="0" bIns="0">
            <a:normAutofit/>
          </a:bodyPr>
          <a:p>
            <a:endParaRPr b="0" lang="hr-HR"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69" name="PlaceHolder 2"/>
          <p:cNvSpPr>
            <a:spLocks noGrp="1"/>
          </p:cNvSpPr>
          <p:nvPr>
            <p:ph type="body"/>
          </p:nvPr>
        </p:nvSpPr>
        <p:spPr>
          <a:xfrm>
            <a:off x="457200" y="1604520"/>
            <a:ext cx="4015800" cy="1896840"/>
          </a:xfrm>
          <a:prstGeom prst="rect">
            <a:avLst/>
          </a:prstGeom>
        </p:spPr>
        <p:txBody>
          <a:bodyPr lIns="0" rIns="0" tIns="0" bIns="0">
            <a:normAutofit/>
          </a:bodyPr>
          <a:p>
            <a:endParaRPr b="0" lang="hr-HR" sz="3200" spc="-1" strike="noStrike">
              <a:latin typeface="Arial"/>
            </a:endParaRPr>
          </a:p>
        </p:txBody>
      </p:sp>
      <p:sp>
        <p:nvSpPr>
          <p:cNvPr id="70" name="PlaceHolder 3"/>
          <p:cNvSpPr>
            <a:spLocks noGrp="1"/>
          </p:cNvSpPr>
          <p:nvPr>
            <p:ph type="body"/>
          </p:nvPr>
        </p:nvSpPr>
        <p:spPr>
          <a:xfrm>
            <a:off x="4674240" y="1604520"/>
            <a:ext cx="4015800" cy="1896840"/>
          </a:xfrm>
          <a:prstGeom prst="rect">
            <a:avLst/>
          </a:prstGeom>
        </p:spPr>
        <p:txBody>
          <a:bodyPr lIns="0" rIns="0" tIns="0" bIns="0">
            <a:normAutofit/>
          </a:bodyPr>
          <a:p>
            <a:endParaRPr b="0" lang="hr-HR" sz="3200" spc="-1" strike="noStrike">
              <a:latin typeface="Arial"/>
            </a:endParaRPr>
          </a:p>
        </p:txBody>
      </p:sp>
      <p:sp>
        <p:nvSpPr>
          <p:cNvPr id="71" name="PlaceHolder 4"/>
          <p:cNvSpPr>
            <a:spLocks noGrp="1"/>
          </p:cNvSpPr>
          <p:nvPr>
            <p:ph type="body"/>
          </p:nvPr>
        </p:nvSpPr>
        <p:spPr>
          <a:xfrm>
            <a:off x="457200" y="3682080"/>
            <a:ext cx="4015800" cy="1896840"/>
          </a:xfrm>
          <a:prstGeom prst="rect">
            <a:avLst/>
          </a:prstGeom>
        </p:spPr>
        <p:txBody>
          <a:bodyPr lIns="0" rIns="0" tIns="0" bIns="0">
            <a:normAutofit/>
          </a:bodyPr>
          <a:p>
            <a:endParaRPr b="0" lang="hr-HR" sz="3200" spc="-1" strike="noStrike">
              <a:latin typeface="Arial"/>
            </a:endParaRPr>
          </a:p>
        </p:txBody>
      </p:sp>
      <p:sp>
        <p:nvSpPr>
          <p:cNvPr id="72" name="PlaceHolder 5"/>
          <p:cNvSpPr>
            <a:spLocks noGrp="1"/>
          </p:cNvSpPr>
          <p:nvPr>
            <p:ph type="body"/>
          </p:nvPr>
        </p:nvSpPr>
        <p:spPr>
          <a:xfrm>
            <a:off x="4674240" y="3682080"/>
            <a:ext cx="4015800" cy="1896840"/>
          </a:xfrm>
          <a:prstGeom prst="rect">
            <a:avLst/>
          </a:prstGeom>
        </p:spPr>
        <p:txBody>
          <a:bodyPr lIns="0" rIns="0" tIns="0" bIns="0">
            <a:normAutofit/>
          </a:bodyPr>
          <a:p>
            <a:endParaRPr b="0" lang="hr-HR"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74" name="PlaceHolder 2"/>
          <p:cNvSpPr>
            <a:spLocks noGrp="1"/>
          </p:cNvSpPr>
          <p:nvPr>
            <p:ph type="body"/>
          </p:nvPr>
        </p:nvSpPr>
        <p:spPr>
          <a:xfrm>
            <a:off x="457200" y="1604520"/>
            <a:ext cx="2649600" cy="1896840"/>
          </a:xfrm>
          <a:prstGeom prst="rect">
            <a:avLst/>
          </a:prstGeom>
        </p:spPr>
        <p:txBody>
          <a:bodyPr lIns="0" rIns="0" tIns="0" bIns="0">
            <a:normAutofit/>
          </a:bodyPr>
          <a:p>
            <a:endParaRPr b="0" lang="hr-HR" sz="3200" spc="-1" strike="noStrike">
              <a:latin typeface="Arial"/>
            </a:endParaRPr>
          </a:p>
        </p:txBody>
      </p:sp>
      <p:sp>
        <p:nvSpPr>
          <p:cNvPr id="75" name="PlaceHolder 3"/>
          <p:cNvSpPr>
            <a:spLocks noGrp="1"/>
          </p:cNvSpPr>
          <p:nvPr>
            <p:ph type="body"/>
          </p:nvPr>
        </p:nvSpPr>
        <p:spPr>
          <a:xfrm>
            <a:off x="3239640" y="1604520"/>
            <a:ext cx="2649600" cy="1896840"/>
          </a:xfrm>
          <a:prstGeom prst="rect">
            <a:avLst/>
          </a:prstGeom>
        </p:spPr>
        <p:txBody>
          <a:bodyPr lIns="0" rIns="0" tIns="0" bIns="0">
            <a:normAutofit/>
          </a:bodyPr>
          <a:p>
            <a:endParaRPr b="0" lang="hr-HR" sz="3200" spc="-1" strike="noStrike">
              <a:latin typeface="Arial"/>
            </a:endParaRPr>
          </a:p>
        </p:txBody>
      </p:sp>
      <p:sp>
        <p:nvSpPr>
          <p:cNvPr id="76" name="PlaceHolder 4"/>
          <p:cNvSpPr>
            <a:spLocks noGrp="1"/>
          </p:cNvSpPr>
          <p:nvPr>
            <p:ph type="body"/>
          </p:nvPr>
        </p:nvSpPr>
        <p:spPr>
          <a:xfrm>
            <a:off x="6022080" y="1604520"/>
            <a:ext cx="2649600" cy="1896840"/>
          </a:xfrm>
          <a:prstGeom prst="rect">
            <a:avLst/>
          </a:prstGeom>
        </p:spPr>
        <p:txBody>
          <a:bodyPr lIns="0" rIns="0" tIns="0" bIns="0">
            <a:normAutofit/>
          </a:bodyPr>
          <a:p>
            <a:endParaRPr b="0" lang="hr-HR" sz="3200" spc="-1" strike="noStrike">
              <a:latin typeface="Arial"/>
            </a:endParaRPr>
          </a:p>
        </p:txBody>
      </p:sp>
      <p:sp>
        <p:nvSpPr>
          <p:cNvPr id="77" name="PlaceHolder 5"/>
          <p:cNvSpPr>
            <a:spLocks noGrp="1"/>
          </p:cNvSpPr>
          <p:nvPr>
            <p:ph type="body"/>
          </p:nvPr>
        </p:nvSpPr>
        <p:spPr>
          <a:xfrm>
            <a:off x="457200" y="3682080"/>
            <a:ext cx="2649600" cy="1896840"/>
          </a:xfrm>
          <a:prstGeom prst="rect">
            <a:avLst/>
          </a:prstGeom>
        </p:spPr>
        <p:txBody>
          <a:bodyPr lIns="0" rIns="0" tIns="0" bIns="0">
            <a:normAutofit/>
          </a:bodyPr>
          <a:p>
            <a:endParaRPr b="0" lang="hr-HR" sz="3200" spc="-1" strike="noStrike">
              <a:latin typeface="Arial"/>
            </a:endParaRPr>
          </a:p>
        </p:txBody>
      </p:sp>
      <p:sp>
        <p:nvSpPr>
          <p:cNvPr id="78" name="PlaceHolder 6"/>
          <p:cNvSpPr>
            <a:spLocks noGrp="1"/>
          </p:cNvSpPr>
          <p:nvPr>
            <p:ph type="body"/>
          </p:nvPr>
        </p:nvSpPr>
        <p:spPr>
          <a:xfrm>
            <a:off x="3239640" y="3682080"/>
            <a:ext cx="2649600" cy="1896840"/>
          </a:xfrm>
          <a:prstGeom prst="rect">
            <a:avLst/>
          </a:prstGeom>
        </p:spPr>
        <p:txBody>
          <a:bodyPr lIns="0" rIns="0" tIns="0" bIns="0">
            <a:normAutofit/>
          </a:bodyPr>
          <a:p>
            <a:endParaRPr b="0" lang="hr-HR" sz="3200" spc="-1" strike="noStrike">
              <a:latin typeface="Arial"/>
            </a:endParaRPr>
          </a:p>
        </p:txBody>
      </p:sp>
      <p:sp>
        <p:nvSpPr>
          <p:cNvPr id="79" name="PlaceHolder 7"/>
          <p:cNvSpPr>
            <a:spLocks noGrp="1"/>
          </p:cNvSpPr>
          <p:nvPr>
            <p:ph type="body"/>
          </p:nvPr>
        </p:nvSpPr>
        <p:spPr>
          <a:xfrm>
            <a:off x="6022080" y="3682080"/>
            <a:ext cx="2649600" cy="1896840"/>
          </a:xfrm>
          <a:prstGeom prst="rect">
            <a:avLst/>
          </a:prstGeom>
        </p:spPr>
        <p:txBody>
          <a:bodyPr lIns="0" rIns="0" tIns="0" bIns="0">
            <a:normAutofit/>
          </a:bodyPr>
          <a:p>
            <a:endParaRPr b="0" lang="hr-H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7" name="PlaceHolder 2"/>
          <p:cNvSpPr>
            <a:spLocks noGrp="1"/>
          </p:cNvSpPr>
          <p:nvPr>
            <p:ph type="body"/>
          </p:nvPr>
        </p:nvSpPr>
        <p:spPr>
          <a:xfrm>
            <a:off x="457200" y="1604520"/>
            <a:ext cx="8229240" cy="3977280"/>
          </a:xfrm>
          <a:prstGeom prst="rect">
            <a:avLst/>
          </a:prstGeom>
        </p:spPr>
        <p:txBody>
          <a:bodyPr lIns="0" rIns="0" tIns="0" bIns="0">
            <a:normAutofit/>
          </a:bodyPr>
          <a:p>
            <a:endParaRPr b="0" lang="hr-H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9" name="PlaceHolder 2"/>
          <p:cNvSpPr>
            <a:spLocks noGrp="1"/>
          </p:cNvSpPr>
          <p:nvPr>
            <p:ph type="body"/>
          </p:nvPr>
        </p:nvSpPr>
        <p:spPr>
          <a:xfrm>
            <a:off x="457200" y="1604520"/>
            <a:ext cx="4015800" cy="3977280"/>
          </a:xfrm>
          <a:prstGeom prst="rect">
            <a:avLst/>
          </a:prstGeom>
        </p:spPr>
        <p:txBody>
          <a:bodyPr lIns="0" rIns="0" tIns="0" bIns="0">
            <a:normAutofit/>
          </a:bodyPr>
          <a:p>
            <a:endParaRPr b="0" lang="hr-HR" sz="3200" spc="-1" strike="noStrike">
              <a:latin typeface="Arial"/>
            </a:endParaRPr>
          </a:p>
        </p:txBody>
      </p:sp>
      <p:sp>
        <p:nvSpPr>
          <p:cNvPr id="10" name="PlaceHolder 3"/>
          <p:cNvSpPr>
            <a:spLocks noGrp="1"/>
          </p:cNvSpPr>
          <p:nvPr>
            <p:ph type="body"/>
          </p:nvPr>
        </p:nvSpPr>
        <p:spPr>
          <a:xfrm>
            <a:off x="4674240" y="1604520"/>
            <a:ext cx="4015800" cy="3977280"/>
          </a:xfrm>
          <a:prstGeom prst="rect">
            <a:avLst/>
          </a:prstGeom>
        </p:spPr>
        <p:txBody>
          <a:bodyPr lIns="0" rIns="0" tIns="0" bIns="0">
            <a:normAutofit/>
          </a:bodyPr>
          <a:p>
            <a:endParaRPr b="0" lang="hr-H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hr-H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14" name="PlaceHolder 2"/>
          <p:cNvSpPr>
            <a:spLocks noGrp="1"/>
          </p:cNvSpPr>
          <p:nvPr>
            <p:ph type="body"/>
          </p:nvPr>
        </p:nvSpPr>
        <p:spPr>
          <a:xfrm>
            <a:off x="457200" y="1604520"/>
            <a:ext cx="4015800" cy="1896840"/>
          </a:xfrm>
          <a:prstGeom prst="rect">
            <a:avLst/>
          </a:prstGeom>
        </p:spPr>
        <p:txBody>
          <a:bodyPr lIns="0" rIns="0" tIns="0" bIns="0">
            <a:normAutofit/>
          </a:bodyPr>
          <a:p>
            <a:endParaRPr b="0" lang="hr-HR" sz="3200" spc="-1" strike="noStrike">
              <a:latin typeface="Arial"/>
            </a:endParaRPr>
          </a:p>
        </p:txBody>
      </p:sp>
      <p:sp>
        <p:nvSpPr>
          <p:cNvPr id="15" name="PlaceHolder 3"/>
          <p:cNvSpPr>
            <a:spLocks noGrp="1"/>
          </p:cNvSpPr>
          <p:nvPr>
            <p:ph type="body"/>
          </p:nvPr>
        </p:nvSpPr>
        <p:spPr>
          <a:xfrm>
            <a:off x="4674240" y="1604520"/>
            <a:ext cx="4015800" cy="3977280"/>
          </a:xfrm>
          <a:prstGeom prst="rect">
            <a:avLst/>
          </a:prstGeom>
        </p:spPr>
        <p:txBody>
          <a:bodyPr lIns="0" rIns="0" tIns="0" bIns="0">
            <a:normAutofit/>
          </a:bodyPr>
          <a:p>
            <a:endParaRPr b="0" lang="hr-HR" sz="3200" spc="-1" strike="noStrike">
              <a:latin typeface="Arial"/>
            </a:endParaRPr>
          </a:p>
        </p:txBody>
      </p:sp>
      <p:sp>
        <p:nvSpPr>
          <p:cNvPr id="16" name="PlaceHolder 4"/>
          <p:cNvSpPr>
            <a:spLocks noGrp="1"/>
          </p:cNvSpPr>
          <p:nvPr>
            <p:ph type="body"/>
          </p:nvPr>
        </p:nvSpPr>
        <p:spPr>
          <a:xfrm>
            <a:off x="457200" y="3682080"/>
            <a:ext cx="4015800" cy="1896840"/>
          </a:xfrm>
          <a:prstGeom prst="rect">
            <a:avLst/>
          </a:prstGeom>
        </p:spPr>
        <p:txBody>
          <a:bodyPr lIns="0" rIns="0" tIns="0" bIns="0">
            <a:normAutofit/>
          </a:bodyPr>
          <a:p>
            <a:endParaRPr b="0" lang="hr-H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18" name="PlaceHolder 2"/>
          <p:cNvSpPr>
            <a:spLocks noGrp="1"/>
          </p:cNvSpPr>
          <p:nvPr>
            <p:ph type="body"/>
          </p:nvPr>
        </p:nvSpPr>
        <p:spPr>
          <a:xfrm>
            <a:off x="457200" y="1604520"/>
            <a:ext cx="4015800" cy="3977280"/>
          </a:xfrm>
          <a:prstGeom prst="rect">
            <a:avLst/>
          </a:prstGeom>
        </p:spPr>
        <p:txBody>
          <a:bodyPr lIns="0" rIns="0" tIns="0" bIns="0">
            <a:normAutofit/>
          </a:bodyPr>
          <a:p>
            <a:endParaRPr b="0" lang="hr-HR" sz="3200" spc="-1" strike="noStrike">
              <a:latin typeface="Arial"/>
            </a:endParaRPr>
          </a:p>
        </p:txBody>
      </p:sp>
      <p:sp>
        <p:nvSpPr>
          <p:cNvPr id="19" name="PlaceHolder 3"/>
          <p:cNvSpPr>
            <a:spLocks noGrp="1"/>
          </p:cNvSpPr>
          <p:nvPr>
            <p:ph type="body"/>
          </p:nvPr>
        </p:nvSpPr>
        <p:spPr>
          <a:xfrm>
            <a:off x="4674240" y="1604520"/>
            <a:ext cx="4015800" cy="1896840"/>
          </a:xfrm>
          <a:prstGeom prst="rect">
            <a:avLst/>
          </a:prstGeom>
        </p:spPr>
        <p:txBody>
          <a:bodyPr lIns="0" rIns="0" tIns="0" bIns="0">
            <a:normAutofit/>
          </a:bodyPr>
          <a:p>
            <a:endParaRPr b="0" lang="hr-HR" sz="3200" spc="-1" strike="noStrike">
              <a:latin typeface="Arial"/>
            </a:endParaRPr>
          </a:p>
        </p:txBody>
      </p:sp>
      <p:sp>
        <p:nvSpPr>
          <p:cNvPr id="20" name="PlaceHolder 4"/>
          <p:cNvSpPr>
            <a:spLocks noGrp="1"/>
          </p:cNvSpPr>
          <p:nvPr>
            <p:ph type="body"/>
          </p:nvPr>
        </p:nvSpPr>
        <p:spPr>
          <a:xfrm>
            <a:off x="4674240" y="3682080"/>
            <a:ext cx="4015800" cy="1896840"/>
          </a:xfrm>
          <a:prstGeom prst="rect">
            <a:avLst/>
          </a:prstGeom>
        </p:spPr>
        <p:txBody>
          <a:bodyPr lIns="0" rIns="0" tIns="0" bIns="0">
            <a:normAutofit/>
          </a:bodyPr>
          <a:p>
            <a:endParaRPr b="0" lang="hr-H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hr-HR" sz="4400" spc="-1" strike="noStrike">
              <a:latin typeface="Arial"/>
            </a:endParaRPr>
          </a:p>
        </p:txBody>
      </p:sp>
      <p:sp>
        <p:nvSpPr>
          <p:cNvPr id="22" name="PlaceHolder 2"/>
          <p:cNvSpPr>
            <a:spLocks noGrp="1"/>
          </p:cNvSpPr>
          <p:nvPr>
            <p:ph type="body"/>
          </p:nvPr>
        </p:nvSpPr>
        <p:spPr>
          <a:xfrm>
            <a:off x="457200" y="1604520"/>
            <a:ext cx="4015800" cy="1896840"/>
          </a:xfrm>
          <a:prstGeom prst="rect">
            <a:avLst/>
          </a:prstGeom>
        </p:spPr>
        <p:txBody>
          <a:bodyPr lIns="0" rIns="0" tIns="0" bIns="0">
            <a:normAutofit/>
          </a:bodyPr>
          <a:p>
            <a:endParaRPr b="0" lang="hr-HR" sz="3200" spc="-1" strike="noStrike">
              <a:latin typeface="Arial"/>
            </a:endParaRPr>
          </a:p>
        </p:txBody>
      </p:sp>
      <p:sp>
        <p:nvSpPr>
          <p:cNvPr id="23" name="PlaceHolder 3"/>
          <p:cNvSpPr>
            <a:spLocks noGrp="1"/>
          </p:cNvSpPr>
          <p:nvPr>
            <p:ph type="body"/>
          </p:nvPr>
        </p:nvSpPr>
        <p:spPr>
          <a:xfrm>
            <a:off x="4674240" y="1604520"/>
            <a:ext cx="4015800" cy="1896840"/>
          </a:xfrm>
          <a:prstGeom prst="rect">
            <a:avLst/>
          </a:prstGeom>
        </p:spPr>
        <p:txBody>
          <a:bodyPr lIns="0" rIns="0" tIns="0" bIns="0">
            <a:normAutofit/>
          </a:bodyPr>
          <a:p>
            <a:endParaRPr b="0" lang="hr-HR" sz="3200" spc="-1" strike="noStrike">
              <a:latin typeface="Arial"/>
            </a:endParaRPr>
          </a:p>
        </p:txBody>
      </p:sp>
      <p:sp>
        <p:nvSpPr>
          <p:cNvPr id="24" name="PlaceHolder 4"/>
          <p:cNvSpPr>
            <a:spLocks noGrp="1"/>
          </p:cNvSpPr>
          <p:nvPr>
            <p:ph type="body"/>
          </p:nvPr>
        </p:nvSpPr>
        <p:spPr>
          <a:xfrm>
            <a:off x="457200" y="3682080"/>
            <a:ext cx="8229240" cy="1896840"/>
          </a:xfrm>
          <a:prstGeom prst="rect">
            <a:avLst/>
          </a:prstGeom>
        </p:spPr>
        <p:txBody>
          <a:bodyPr lIns="0" rIns="0" tIns="0" bIns="0">
            <a:normAutofit/>
          </a:bodyPr>
          <a:p>
            <a:endParaRPr b="0" lang="hr-H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fffff"/>
            </a:gs>
            <a:gs pos="100000">
              <a:srgbClr val="dadada"/>
            </a:gs>
          </a:gsLst>
          <a:path path="circle">
            <a:fillToRect l="50000" t="50000" r="50000" b="50000"/>
          </a:path>
        </a:gradFill>
      </p:bgPr>
    </p:bg>
    <p:spTree>
      <p:nvGrpSpPr>
        <p:cNvPr id="1" name=""/>
        <p:cNvGrpSpPr/>
        <p:nvPr/>
      </p:nvGrpSpPr>
      <p:grpSpPr>
        <a:xfrm>
          <a:off x="0" y="0"/>
          <a:ext cx="0" cy="0"/>
          <a:chOff x="0" y="0"/>
          <a:chExt cx="0" cy="0"/>
        </a:xfrm>
      </p:grpSpPr>
      <p:sp>
        <p:nvSpPr>
          <p:cNvPr id="0" name="CustomShape 1"/>
          <p:cNvSpPr/>
          <p:nvPr/>
        </p:nvSpPr>
        <p:spPr>
          <a:xfrm>
            <a:off x="8457840" y="6499440"/>
            <a:ext cx="83520" cy="83520"/>
          </a:xfrm>
          <a:prstGeom prst="ellipse">
            <a:avLst/>
          </a:prstGeom>
          <a:solidFill>
            <a:schemeClr val="tx1">
              <a:lumMod val="50000"/>
              <a:lumOff val="50000"/>
            </a:schemeClr>
          </a:solidFill>
          <a:ln w="12700">
            <a:noFill/>
          </a:ln>
        </p:spPr>
        <p:style>
          <a:lnRef idx="2">
            <a:schemeClr val="accent1">
              <a:shade val="50000"/>
            </a:schemeClr>
          </a:lnRef>
          <a:fillRef idx="1">
            <a:schemeClr val="accent1"/>
          </a:fillRef>
          <a:effectRef idx="0">
            <a:schemeClr val="accent1"/>
          </a:effectRef>
          <a:fontRef idx="minor"/>
        </p:style>
      </p:sp>
      <p:sp>
        <p:nvSpPr>
          <p:cNvPr id="1" name="CustomShape 2"/>
          <p:cNvSpPr/>
          <p:nvPr/>
        </p:nvSpPr>
        <p:spPr>
          <a:xfrm>
            <a:off x="569160" y="6499440"/>
            <a:ext cx="83520" cy="83520"/>
          </a:xfrm>
          <a:prstGeom prst="ellipse">
            <a:avLst/>
          </a:prstGeom>
          <a:solidFill>
            <a:schemeClr val="tx1">
              <a:lumMod val="50000"/>
              <a:lumOff val="50000"/>
            </a:schemeClr>
          </a:solidFill>
          <a:ln w="12700">
            <a:noFill/>
          </a:ln>
        </p:spPr>
        <p:style>
          <a:lnRef idx="2">
            <a:schemeClr val="accent1">
              <a:shade val="50000"/>
            </a:schemeClr>
          </a:lnRef>
          <a:fillRef idx="1">
            <a:schemeClr val="accent1"/>
          </a:fillRef>
          <a:effectRef idx="0">
            <a:schemeClr val="accent1"/>
          </a:effectRef>
          <a:fontRef idx="minor"/>
        </p:style>
      </p:sp>
      <p:sp>
        <p:nvSpPr>
          <p:cNvPr id="2" name="PlaceHolder 3"/>
          <p:cNvSpPr>
            <a:spLocks noGrp="1"/>
          </p:cNvSpPr>
          <p:nvPr>
            <p:ph type="title"/>
          </p:nvPr>
        </p:nvSpPr>
        <p:spPr>
          <a:xfrm>
            <a:off x="457200" y="273600"/>
            <a:ext cx="8228880" cy="1144440"/>
          </a:xfrm>
          <a:prstGeom prst="rect">
            <a:avLst/>
          </a:prstGeom>
        </p:spPr>
        <p:txBody>
          <a:bodyPr lIns="0" rIns="0" tIns="0" bIns="0" anchor="ctr">
            <a:noAutofit/>
          </a:bodyPr>
          <a:p>
            <a:pPr algn="ctr"/>
            <a:r>
              <a:rPr b="0" lang="hr-HR" sz="1800" spc="-1" strike="noStrike">
                <a:latin typeface="Arial"/>
              </a:rPr>
              <a:t>Kliknite za uređivanje formata teksta naslova</a:t>
            </a:r>
            <a:endParaRPr b="0" lang="hr-HR" sz="1800" spc="-1" strike="noStrike">
              <a:latin typeface="Arial"/>
            </a:endParaRPr>
          </a:p>
        </p:txBody>
      </p:sp>
      <p:sp>
        <p:nvSpPr>
          <p:cNvPr id="3" name="PlaceHolder 4"/>
          <p:cNvSpPr>
            <a:spLocks noGrp="1"/>
          </p:cNvSpPr>
          <p:nvPr>
            <p:ph type="body"/>
          </p:nvPr>
        </p:nvSpPr>
        <p:spPr>
          <a:xfrm>
            <a:off x="457200" y="1604520"/>
            <a:ext cx="8228880" cy="3976920"/>
          </a:xfrm>
          <a:prstGeom prst="rect">
            <a:avLst/>
          </a:prstGeom>
        </p:spPr>
        <p:txBody>
          <a:bodyPr lIns="0" rIns="0" tIns="0" bIns="0">
            <a:normAutofit/>
          </a:bodyPr>
          <a:p>
            <a:pPr marL="432000" indent="-324000" algn="ctr">
              <a:spcBef>
                <a:spcPts val="1417"/>
              </a:spcBef>
              <a:buClr>
                <a:srgbClr val="000000"/>
              </a:buClr>
              <a:buSzPct val="45000"/>
              <a:buFont typeface="Wingdings" charset="2"/>
              <a:buChar char=""/>
            </a:pPr>
            <a:r>
              <a:rPr b="0" lang="hr-HR" sz="1800" spc="-1" strike="noStrike">
                <a:latin typeface="Arial"/>
              </a:rPr>
              <a:t>Kliknite za uređivanje formata teksta strukture</a:t>
            </a:r>
            <a:endParaRPr b="0" lang="hr-HR" sz="1800" spc="-1" strike="noStrike">
              <a:latin typeface="Arial"/>
            </a:endParaRPr>
          </a:p>
          <a:p>
            <a:pPr lvl="1" marL="864000" indent="-324000" algn="ctr">
              <a:spcBef>
                <a:spcPts val="1134"/>
              </a:spcBef>
              <a:buClr>
                <a:srgbClr val="000000"/>
              </a:buClr>
              <a:buSzPct val="75000"/>
              <a:buFont typeface="Symbol" charset="2"/>
              <a:buChar char=""/>
            </a:pPr>
            <a:r>
              <a:rPr b="0" lang="hr-HR" sz="1800" spc="-1" strike="noStrike">
                <a:latin typeface="Arial"/>
              </a:rPr>
              <a:t>Druga razina strukture</a:t>
            </a:r>
            <a:endParaRPr b="0" lang="hr-HR" sz="1800" spc="-1" strike="noStrike">
              <a:latin typeface="Arial"/>
            </a:endParaRPr>
          </a:p>
          <a:p>
            <a:pPr lvl="2" marL="1296000" indent="-288000" algn="ctr">
              <a:spcBef>
                <a:spcPts val="850"/>
              </a:spcBef>
              <a:buClr>
                <a:srgbClr val="000000"/>
              </a:buClr>
              <a:buSzPct val="45000"/>
              <a:buFont typeface="Wingdings" charset="2"/>
              <a:buChar char=""/>
            </a:pPr>
            <a:r>
              <a:rPr b="0" lang="hr-HR" sz="1800" spc="-1" strike="noStrike">
                <a:latin typeface="Arial"/>
              </a:rPr>
              <a:t>Treća razina strukture</a:t>
            </a:r>
            <a:endParaRPr b="0" lang="hr-HR" sz="1800" spc="-1" strike="noStrike">
              <a:latin typeface="Arial"/>
            </a:endParaRPr>
          </a:p>
          <a:p>
            <a:pPr lvl="3" marL="1728000" indent="-216000" algn="ctr">
              <a:spcBef>
                <a:spcPts val="567"/>
              </a:spcBef>
              <a:buClr>
                <a:srgbClr val="000000"/>
              </a:buClr>
              <a:buSzPct val="75000"/>
              <a:buFont typeface="Symbol" charset="2"/>
              <a:buChar char=""/>
            </a:pPr>
            <a:r>
              <a:rPr b="0" lang="hr-HR" sz="1800" spc="-1" strike="noStrike">
                <a:latin typeface="Arial"/>
              </a:rPr>
              <a:t>Četvrta razina strukture</a:t>
            </a:r>
            <a:endParaRPr b="0" lang="hr-HR" sz="1800" spc="-1" strike="noStrike">
              <a:latin typeface="Arial"/>
            </a:endParaRPr>
          </a:p>
          <a:p>
            <a:pPr lvl="4" marL="2160000" indent="-216000" algn="ctr">
              <a:spcBef>
                <a:spcPts val="283"/>
              </a:spcBef>
              <a:buClr>
                <a:srgbClr val="000000"/>
              </a:buClr>
              <a:buSzPct val="45000"/>
              <a:buFont typeface="Wingdings" charset="2"/>
              <a:buChar char=""/>
            </a:pPr>
            <a:r>
              <a:rPr b="0" lang="hr-HR" sz="1800" spc="-1" strike="noStrike">
                <a:latin typeface="Arial"/>
              </a:rPr>
              <a:t>Peta razina strukture</a:t>
            </a:r>
            <a:endParaRPr b="0" lang="hr-HR" sz="1800" spc="-1" strike="noStrike">
              <a:latin typeface="Arial"/>
            </a:endParaRPr>
          </a:p>
          <a:p>
            <a:pPr lvl="5" marL="2592000" indent="-216000" algn="ctr">
              <a:spcBef>
                <a:spcPts val="283"/>
              </a:spcBef>
              <a:buClr>
                <a:srgbClr val="000000"/>
              </a:buClr>
              <a:buSzPct val="45000"/>
              <a:buFont typeface="Wingdings" charset="2"/>
              <a:buChar char=""/>
            </a:pPr>
            <a:r>
              <a:rPr b="0" lang="hr-HR" sz="1800" spc="-1" strike="noStrike">
                <a:latin typeface="Arial"/>
              </a:rPr>
              <a:t>Šesta razina strukture</a:t>
            </a:r>
            <a:endParaRPr b="0" lang="hr-HR" sz="1800" spc="-1" strike="noStrike">
              <a:latin typeface="Arial"/>
            </a:endParaRPr>
          </a:p>
          <a:p>
            <a:pPr lvl="6" marL="3024000" indent="-216000" algn="ctr">
              <a:spcBef>
                <a:spcPts val="283"/>
              </a:spcBef>
              <a:buClr>
                <a:srgbClr val="000000"/>
              </a:buClr>
              <a:buSzPct val="45000"/>
              <a:buFont typeface="Wingdings" charset="2"/>
              <a:buChar char=""/>
            </a:pPr>
            <a:r>
              <a:rPr b="0" lang="hr-HR" sz="1800" spc="-1" strike="noStrike">
                <a:latin typeface="Arial"/>
              </a:rPr>
              <a:t>Sedma razina strukture</a:t>
            </a:r>
            <a:endParaRPr b="0" lang="hr-HR"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fffff"/>
            </a:gs>
            <a:gs pos="100000">
              <a:srgbClr val="dadada"/>
            </a:gs>
          </a:gsLst>
          <a:path path="circle">
            <a:fillToRect l="50000" t="50000" r="50000" b="50000"/>
          </a:path>
        </a:gradFill>
      </p:bgPr>
    </p:bg>
    <p:spTree>
      <p:nvGrpSpPr>
        <p:cNvPr id="1" name=""/>
        <p:cNvGrpSpPr/>
        <p:nvPr/>
      </p:nvGrpSpPr>
      <p:grpSpPr>
        <a:xfrm>
          <a:off x="0" y="0"/>
          <a:ext cx="0" cy="0"/>
          <a:chOff x="0" y="0"/>
          <a:chExt cx="0" cy="0"/>
        </a:xfrm>
      </p:grpSpPr>
      <p:sp>
        <p:nvSpPr>
          <p:cNvPr id="40" name="CustomShape 1"/>
          <p:cNvSpPr/>
          <p:nvPr/>
        </p:nvSpPr>
        <p:spPr>
          <a:xfrm>
            <a:off x="8457840" y="6499440"/>
            <a:ext cx="83520" cy="83520"/>
          </a:xfrm>
          <a:prstGeom prst="ellipse">
            <a:avLst/>
          </a:prstGeom>
          <a:solidFill>
            <a:schemeClr val="tx1">
              <a:lumMod val="50000"/>
              <a:lumOff val="50000"/>
            </a:schemeClr>
          </a:solidFill>
          <a:ln w="12700">
            <a:noFill/>
          </a:ln>
        </p:spPr>
        <p:style>
          <a:lnRef idx="2">
            <a:schemeClr val="accent1">
              <a:shade val="50000"/>
            </a:schemeClr>
          </a:lnRef>
          <a:fillRef idx="1">
            <a:schemeClr val="accent1"/>
          </a:fillRef>
          <a:effectRef idx="0">
            <a:schemeClr val="accent1"/>
          </a:effectRef>
          <a:fontRef idx="minor"/>
        </p:style>
      </p:sp>
      <p:sp>
        <p:nvSpPr>
          <p:cNvPr id="41" name="CustomShape 2"/>
          <p:cNvSpPr/>
          <p:nvPr/>
        </p:nvSpPr>
        <p:spPr>
          <a:xfrm>
            <a:off x="569160" y="6499440"/>
            <a:ext cx="83520" cy="83520"/>
          </a:xfrm>
          <a:prstGeom prst="ellipse">
            <a:avLst/>
          </a:prstGeom>
          <a:solidFill>
            <a:schemeClr val="tx1">
              <a:lumMod val="50000"/>
              <a:lumOff val="50000"/>
            </a:schemeClr>
          </a:solidFill>
          <a:ln w="12700">
            <a:noFill/>
          </a:ln>
        </p:spPr>
        <p:style>
          <a:lnRef idx="2">
            <a:schemeClr val="accent1">
              <a:shade val="50000"/>
            </a:schemeClr>
          </a:lnRef>
          <a:fillRef idx="1">
            <a:schemeClr val="accent1"/>
          </a:fillRef>
          <a:effectRef idx="0">
            <a:schemeClr val="accent1"/>
          </a:effectRef>
          <a:fontRef idx="minor"/>
        </p:style>
      </p:sp>
      <p:sp>
        <p:nvSpPr>
          <p:cNvPr id="42" name="PlaceHolder 3"/>
          <p:cNvSpPr>
            <a:spLocks noGrp="1"/>
          </p:cNvSpPr>
          <p:nvPr>
            <p:ph type="title"/>
          </p:nvPr>
        </p:nvSpPr>
        <p:spPr>
          <a:xfrm>
            <a:off x="457200" y="273600"/>
            <a:ext cx="8229240" cy="1144800"/>
          </a:xfrm>
          <a:prstGeom prst="rect">
            <a:avLst/>
          </a:prstGeom>
        </p:spPr>
        <p:txBody>
          <a:bodyPr lIns="0" rIns="0" tIns="0" bIns="0" anchor="ctr">
            <a:noAutofit/>
          </a:bodyPr>
          <a:p>
            <a:pPr algn="ctr"/>
            <a:r>
              <a:rPr b="0" lang="hr-HR" sz="4400" spc="-1" strike="noStrike">
                <a:latin typeface="Arial"/>
              </a:rPr>
              <a:t>Kliknite za uređivanje formata teksta naslova</a:t>
            </a:r>
            <a:endParaRPr b="0" lang="hr-HR" sz="4400" spc="-1" strike="noStrike">
              <a:latin typeface="Arial"/>
            </a:endParaRPr>
          </a:p>
        </p:txBody>
      </p:sp>
      <p:sp>
        <p:nvSpPr>
          <p:cNvPr id="43" name="PlaceHolder 4"/>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hr-HR" sz="3200" spc="-1" strike="noStrike">
                <a:latin typeface="Arial"/>
              </a:rPr>
              <a:t>Kliknite za uređivanje formata teksta strukture</a:t>
            </a:r>
            <a:endParaRPr b="0" lang="hr-HR" sz="3200" spc="-1" strike="noStrike">
              <a:latin typeface="Arial"/>
            </a:endParaRPr>
          </a:p>
          <a:p>
            <a:pPr lvl="1" marL="864000" indent="-324000">
              <a:spcBef>
                <a:spcPts val="1134"/>
              </a:spcBef>
              <a:buClr>
                <a:srgbClr val="000000"/>
              </a:buClr>
              <a:buSzPct val="75000"/>
              <a:buFont typeface="Symbol" charset="2"/>
              <a:buChar char=""/>
            </a:pPr>
            <a:r>
              <a:rPr b="0" lang="hr-HR" sz="2800" spc="-1" strike="noStrike">
                <a:latin typeface="Arial"/>
              </a:rPr>
              <a:t>Druga razina strukture</a:t>
            </a:r>
            <a:endParaRPr b="0" lang="hr-HR" sz="2800" spc="-1" strike="noStrike">
              <a:latin typeface="Arial"/>
            </a:endParaRPr>
          </a:p>
          <a:p>
            <a:pPr lvl="2" marL="1296000" indent="-288000">
              <a:spcBef>
                <a:spcPts val="850"/>
              </a:spcBef>
              <a:buClr>
                <a:srgbClr val="000000"/>
              </a:buClr>
              <a:buSzPct val="45000"/>
              <a:buFont typeface="Wingdings" charset="2"/>
              <a:buChar char=""/>
            </a:pPr>
            <a:r>
              <a:rPr b="0" lang="hr-HR" sz="2400" spc="-1" strike="noStrike">
                <a:latin typeface="Arial"/>
              </a:rPr>
              <a:t>Treća razina strukture</a:t>
            </a:r>
            <a:endParaRPr b="0" lang="hr-HR" sz="2400" spc="-1" strike="noStrike">
              <a:latin typeface="Arial"/>
            </a:endParaRPr>
          </a:p>
          <a:p>
            <a:pPr lvl="3" marL="1728000" indent="-216000">
              <a:spcBef>
                <a:spcPts val="567"/>
              </a:spcBef>
              <a:buClr>
                <a:srgbClr val="000000"/>
              </a:buClr>
              <a:buSzPct val="75000"/>
              <a:buFont typeface="Symbol" charset="2"/>
              <a:buChar char=""/>
            </a:pPr>
            <a:r>
              <a:rPr b="0" lang="hr-HR" sz="2000" spc="-1" strike="noStrike">
                <a:latin typeface="Arial"/>
              </a:rPr>
              <a:t>Četvrta razina strukture</a:t>
            </a:r>
            <a:endParaRPr b="0" lang="hr-HR" sz="2000" spc="-1" strike="noStrike">
              <a:latin typeface="Arial"/>
            </a:endParaRPr>
          </a:p>
          <a:p>
            <a:pPr lvl="4" marL="2160000" indent="-216000">
              <a:spcBef>
                <a:spcPts val="283"/>
              </a:spcBef>
              <a:buClr>
                <a:srgbClr val="000000"/>
              </a:buClr>
              <a:buSzPct val="45000"/>
              <a:buFont typeface="Wingdings" charset="2"/>
              <a:buChar char=""/>
            </a:pPr>
            <a:r>
              <a:rPr b="0" lang="hr-HR" sz="2000" spc="-1" strike="noStrike">
                <a:latin typeface="Arial"/>
              </a:rPr>
              <a:t>Peta razina strukture</a:t>
            </a:r>
            <a:endParaRPr b="0" lang="hr-HR" sz="2000" spc="-1" strike="noStrike">
              <a:latin typeface="Arial"/>
            </a:endParaRPr>
          </a:p>
          <a:p>
            <a:pPr lvl="5" marL="2592000" indent="-216000">
              <a:spcBef>
                <a:spcPts val="283"/>
              </a:spcBef>
              <a:buClr>
                <a:srgbClr val="000000"/>
              </a:buClr>
              <a:buSzPct val="45000"/>
              <a:buFont typeface="Wingdings" charset="2"/>
              <a:buChar char=""/>
            </a:pPr>
            <a:r>
              <a:rPr b="0" lang="hr-HR" sz="2000" spc="-1" strike="noStrike">
                <a:latin typeface="Arial"/>
              </a:rPr>
              <a:t>Šesta razina strukture</a:t>
            </a:r>
            <a:endParaRPr b="0" lang="hr-HR" sz="2000" spc="-1" strike="noStrike">
              <a:latin typeface="Arial"/>
            </a:endParaRPr>
          </a:p>
          <a:p>
            <a:pPr lvl="6" marL="3024000" indent="-216000">
              <a:spcBef>
                <a:spcPts val="283"/>
              </a:spcBef>
              <a:buClr>
                <a:srgbClr val="000000"/>
              </a:buClr>
              <a:buSzPct val="45000"/>
              <a:buFont typeface="Wingdings" charset="2"/>
              <a:buChar char=""/>
            </a:pPr>
            <a:r>
              <a:rPr b="0" lang="hr-HR" sz="2000" spc="-1" strike="noStrike">
                <a:latin typeface="Arial"/>
              </a:rPr>
              <a:t>Sedma razina strukture</a:t>
            </a:r>
            <a:endParaRPr b="0" lang="hr-H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hyperlink" Target="https://www.youtube.com/watch?v=YRWehEtSPQY&amp;ab_channel=DeutschlernenmitderDW" TargetMode="External"/><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CustomShape 1"/>
          <p:cNvSpPr/>
          <p:nvPr/>
        </p:nvSpPr>
        <p:spPr>
          <a:xfrm>
            <a:off x="1080000" y="720000"/>
            <a:ext cx="7559280" cy="5039280"/>
          </a:xfrm>
          <a:prstGeom prst="rect">
            <a:avLst/>
          </a:prstGeom>
          <a:noFill/>
          <a:ln w="0">
            <a:noFill/>
          </a:ln>
        </p:spPr>
        <p:style>
          <a:lnRef idx="0"/>
          <a:fillRef idx="0"/>
          <a:effectRef idx="0"/>
          <a:fontRef idx="minor"/>
        </p:style>
        <p:txBody>
          <a:bodyPr lIns="90000" rIns="90000" tIns="45000" bIns="45000" anchor="b">
            <a:noAutofit/>
          </a:bodyPr>
          <a:p>
            <a:pPr algn="ctr">
              <a:lnSpc>
                <a:spcPct val="100000"/>
              </a:lnSpc>
            </a:pPr>
            <a:br/>
            <a:br/>
            <a:br/>
            <a:endParaRPr b="0" lang="hr-HR" sz="1800" spc="-1" strike="noStrike">
              <a:latin typeface="Arial"/>
            </a:endParaRPr>
          </a:p>
          <a:p>
            <a:pPr algn="ctr">
              <a:lnSpc>
                <a:spcPct val="100000"/>
              </a:lnSpc>
            </a:pPr>
            <a:endParaRPr b="0" lang="hr-HR" sz="1800" spc="-1" strike="noStrike">
              <a:latin typeface="Arial"/>
            </a:endParaRPr>
          </a:p>
          <a:p>
            <a:pPr algn="ctr">
              <a:lnSpc>
                <a:spcPct val="100000"/>
              </a:lnSpc>
            </a:pPr>
            <a:endParaRPr b="0" lang="hr-HR" sz="1800" spc="-1" strike="noStrike">
              <a:latin typeface="Arial"/>
            </a:endParaRPr>
          </a:p>
          <a:p>
            <a:pPr algn="ctr">
              <a:lnSpc>
                <a:spcPct val="100000"/>
              </a:lnSpc>
            </a:pPr>
            <a:r>
              <a:rPr b="0" lang="hr-HR" sz="8000" spc="-1" strike="noStrike">
                <a:solidFill>
                  <a:srgbClr val="2f5897"/>
                </a:solidFill>
                <a:latin typeface="Comic Sans MS"/>
                <a:ea typeface="DejaVu Sans"/>
              </a:rPr>
              <a:t>Wohnen</a:t>
            </a:r>
            <a:endParaRPr b="0" lang="hr-HR" sz="8000" spc="-1" strike="noStrike">
              <a:latin typeface="Arial"/>
            </a:endParaRPr>
          </a:p>
          <a:p>
            <a:pPr algn="ctr">
              <a:lnSpc>
                <a:spcPct val="100000"/>
              </a:lnSpc>
            </a:pPr>
            <a:endParaRPr b="0" lang="hr-HR" sz="8000" spc="-1" strike="noStrike">
              <a:latin typeface="Arial"/>
            </a:endParaRPr>
          </a:p>
          <a:p>
            <a:pPr algn="ctr">
              <a:lnSpc>
                <a:spcPct val="100000"/>
              </a:lnSpc>
            </a:pPr>
            <a:r>
              <a:rPr b="0" lang="hr-HR" sz="2400" spc="-1" strike="noStrike">
                <a:solidFill>
                  <a:srgbClr val="2f5897"/>
                </a:solidFill>
                <a:latin typeface="Comic Sans MS"/>
                <a:ea typeface="DejaVu Sans"/>
              </a:rPr>
              <a:t>                                                      </a:t>
            </a:r>
            <a:r>
              <a:rPr b="0" lang="hr-HR" sz="2400" spc="-1" strike="noStrike">
                <a:solidFill>
                  <a:srgbClr val="2f5897"/>
                </a:solidFill>
                <a:latin typeface="Comic Sans MS"/>
                <a:ea typeface="DejaVu Sans"/>
              </a:rPr>
              <a:t>Suzana Matković</a:t>
            </a:r>
            <a:endParaRPr b="0" lang="hr-HR" sz="2400" spc="-1" strike="noStrike">
              <a:latin typeface="Arial"/>
            </a:endParaRPr>
          </a:p>
          <a:p>
            <a:pPr algn="ctr">
              <a:lnSpc>
                <a:spcPct val="100000"/>
              </a:lnSpc>
            </a:pPr>
            <a:r>
              <a:rPr b="0" lang="hr-HR" sz="1800" spc="-1" strike="noStrike">
                <a:solidFill>
                  <a:srgbClr val="2f5897"/>
                </a:solidFill>
                <a:latin typeface="Comic Sans MS"/>
                <a:ea typeface="DejaVu Sans"/>
              </a:rPr>
              <a:t>Zadar, siječanj, 2022.</a:t>
            </a:r>
            <a:endParaRPr b="0" lang="hr-HR" sz="1800" spc="-1" strike="noStrike">
              <a:latin typeface="Arial"/>
            </a:endParaRPr>
          </a:p>
        </p:txBody>
      </p:sp>
      <p:pic>
        <p:nvPicPr>
          <p:cNvPr id="81" name="Picture 2" descr=""/>
          <p:cNvPicPr/>
          <p:nvPr/>
        </p:nvPicPr>
        <p:blipFill>
          <a:blip r:embed="rId1"/>
          <a:stretch/>
        </p:blipFill>
        <p:spPr>
          <a:xfrm flipH="1">
            <a:off x="3960360" y="-90000"/>
            <a:ext cx="4859640" cy="242964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CustomShape 1"/>
          <p:cNvSpPr/>
          <p:nvPr/>
        </p:nvSpPr>
        <p:spPr>
          <a:xfrm>
            <a:off x="720000" y="404640"/>
            <a:ext cx="6101280" cy="475308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hr-HR" sz="1800" spc="-1" strike="noStrike">
                <a:solidFill>
                  <a:srgbClr val="000000"/>
                </a:solidFill>
                <a:latin typeface="Comic Sans MS"/>
                <a:ea typeface="DejaVu Sans"/>
              </a:rPr>
              <a:t>Unter diesem Link ist ein Video.</a:t>
            </a:r>
            <a:endParaRPr b="0" lang="hr-HR" sz="1800" spc="-1" strike="noStrike">
              <a:latin typeface="Arial"/>
            </a:endParaRPr>
          </a:p>
          <a:p>
            <a:pPr>
              <a:lnSpc>
                <a:spcPct val="100000"/>
              </a:lnSpc>
            </a:pPr>
            <a:endParaRPr b="0" lang="hr-HR" sz="1800" spc="-1" strike="noStrike">
              <a:latin typeface="Arial"/>
            </a:endParaRPr>
          </a:p>
          <a:p>
            <a:pPr>
              <a:lnSpc>
                <a:spcPct val="100000"/>
              </a:lnSpc>
            </a:pPr>
            <a:r>
              <a:rPr b="1" lang="hr-HR" sz="1800" spc="-1" strike="noStrike">
                <a:solidFill>
                  <a:srgbClr val="000000"/>
                </a:solidFill>
                <a:latin typeface="Comic Sans MS"/>
                <a:ea typeface="DejaVu Sans"/>
              </a:rPr>
              <a:t>I. Sieh zuerst das Video  an.</a:t>
            </a: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(Na ovoj poveznici pogledaj video i  odgovori na pitanja.)</a:t>
            </a:r>
            <a:endParaRPr b="0" lang="hr-HR" sz="1800" spc="-1" strike="noStrike">
              <a:latin typeface="Arial"/>
            </a:endParaRPr>
          </a:p>
          <a:p>
            <a:pPr>
              <a:lnSpc>
                <a:spcPct val="100000"/>
              </a:lnSpc>
            </a:pPr>
            <a:endParaRPr b="0" lang="hr-HR" sz="1800" spc="-1" strike="noStrike">
              <a:latin typeface="Arial"/>
            </a:endParaRPr>
          </a:p>
          <a:p>
            <a:pPr>
              <a:lnSpc>
                <a:spcPct val="100000"/>
              </a:lnSpc>
            </a:pPr>
            <a:r>
              <a:rPr b="0" lang="hr-HR" sz="1800" spc="-1" strike="noStrike" u="sng">
                <a:solidFill>
                  <a:srgbClr val="3399ff"/>
                </a:solidFill>
                <a:uFillTx/>
                <a:latin typeface="Palatino Linotype"/>
                <a:ea typeface="DejaVu Sans"/>
                <a:hlinkClick r:id="rId1"/>
              </a:rPr>
              <a:t>https://www.youtube.com/watch?v=YRWehEtSPQY&amp;ab_channel=DeutschlernenmitderDW</a:t>
            </a:r>
            <a:endParaRPr b="0" lang="hr-HR" sz="1800" spc="-1" strike="noStrike">
              <a:latin typeface="Arial"/>
            </a:endParaRPr>
          </a:p>
          <a:p>
            <a:pPr>
              <a:lnSpc>
                <a:spcPct val="100000"/>
              </a:lnSpc>
            </a:pPr>
            <a:endParaRPr b="0" lang="hr-HR" sz="1800" spc="-1" strike="noStrike">
              <a:latin typeface="Arial"/>
            </a:endParaRPr>
          </a:p>
          <a:p>
            <a:pPr>
              <a:lnSpc>
                <a:spcPct val="100000"/>
              </a:lnSpc>
            </a:pPr>
            <a:endParaRPr b="0" lang="hr-HR" sz="1800" spc="-1" strike="noStrike">
              <a:latin typeface="Arial"/>
            </a:endParaRPr>
          </a:p>
          <a:p>
            <a:pPr>
              <a:lnSpc>
                <a:spcPct val="100000"/>
              </a:lnSpc>
            </a:pPr>
            <a:r>
              <a:rPr b="1" lang="hr-HR" sz="1800" spc="-1" strike="noStrike">
                <a:solidFill>
                  <a:srgbClr val="000000"/>
                </a:solidFill>
                <a:latin typeface="Comic Sans MS"/>
                <a:ea typeface="DejaVu Sans"/>
              </a:rPr>
              <a:t>II. Beantworte die  Fragen ? (Odgovori na pitanja)</a:t>
            </a:r>
            <a:endParaRPr b="0" lang="hr-HR" sz="1800" spc="-1" strike="noStrike">
              <a:latin typeface="Arial"/>
            </a:endParaRPr>
          </a:p>
          <a:p>
            <a:pPr>
              <a:lnSpc>
                <a:spcPct val="100000"/>
              </a:lnSpc>
            </a:pP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1. Wie ist die Wohnung?</a:t>
            </a: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2. Was möchte Marvin ansehen?</a:t>
            </a: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3. Wie gro</a:t>
            </a:r>
            <a:r>
              <a:rPr b="0" lang="el-GR" sz="1800" spc="-1" strike="noStrike">
                <a:solidFill>
                  <a:srgbClr val="000000"/>
                </a:solidFill>
                <a:latin typeface="Comic Sans MS"/>
                <a:ea typeface="DejaVu Sans"/>
              </a:rPr>
              <a:t>β</a:t>
            </a:r>
            <a:r>
              <a:rPr b="0" lang="hr-HR" sz="1800" spc="-1" strike="noStrike">
                <a:solidFill>
                  <a:srgbClr val="000000"/>
                </a:solidFill>
                <a:latin typeface="Comic Sans MS"/>
                <a:ea typeface="DejaVu Sans"/>
              </a:rPr>
              <a:t> ist das Zimmer?</a:t>
            </a:r>
            <a:endParaRPr b="0" lang="hr-HR" sz="1800" spc="-1" strike="noStrike">
              <a:latin typeface="Arial"/>
            </a:endParaRPr>
          </a:p>
          <a:p>
            <a:pPr>
              <a:lnSpc>
                <a:spcPct val="100000"/>
              </a:lnSpc>
            </a:pPr>
            <a:endParaRPr b="0" lang="hr-HR" sz="1800" spc="-1" strike="noStrike">
              <a:latin typeface="Arial"/>
            </a:endParaRPr>
          </a:p>
          <a:p>
            <a:pPr>
              <a:lnSpc>
                <a:spcPct val="100000"/>
              </a:lnSpc>
            </a:pPr>
            <a:endParaRPr b="0" lang="hr-HR" sz="1800" spc="-1" strike="noStrike">
              <a:latin typeface="Arial"/>
            </a:endParaRPr>
          </a:p>
          <a:p>
            <a:pPr>
              <a:lnSpc>
                <a:spcPct val="100000"/>
              </a:lnSpc>
            </a:pP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CustomShape 1"/>
          <p:cNvSpPr/>
          <p:nvPr/>
        </p:nvSpPr>
        <p:spPr>
          <a:xfrm>
            <a:off x="539640" y="335880"/>
            <a:ext cx="8136000" cy="612468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1" lang="hr-HR" sz="1800" spc="-1" strike="noStrike">
                <a:solidFill>
                  <a:srgbClr val="000000"/>
                </a:solidFill>
                <a:latin typeface="Comic Sans MS"/>
                <a:ea typeface="DejaVu Sans"/>
              </a:rPr>
              <a:t>III. Lies den Text. (Pročitaj tekst.)</a:t>
            </a:r>
            <a:endParaRPr b="0" lang="hr-HR" sz="1800" spc="-1" strike="noStrike">
              <a:latin typeface="Arial"/>
            </a:endParaRPr>
          </a:p>
          <a:p>
            <a:pPr>
              <a:lnSpc>
                <a:spcPct val="100000"/>
              </a:lnSpc>
            </a:pPr>
            <a:r>
              <a:rPr b="1" lang="hr-HR" sz="1800" spc="-1" strike="noStrike">
                <a:solidFill>
                  <a:srgbClr val="000000"/>
                </a:solidFill>
                <a:latin typeface="Comic Sans MS"/>
                <a:ea typeface="DejaVu Sans"/>
              </a:rPr>
              <a:t> </a:t>
            </a: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Mein ideales Haus</a:t>
            </a:r>
            <a:endParaRPr b="0" lang="hr-HR" sz="1800" spc="-1" strike="noStrike">
              <a:latin typeface="Arial"/>
            </a:endParaRPr>
          </a:p>
          <a:p>
            <a:pPr>
              <a:lnSpc>
                <a:spcPct val="100000"/>
              </a:lnSpc>
            </a:pPr>
            <a:endParaRPr b="0" lang="hr-HR" sz="1800" spc="-1" strike="noStrike">
              <a:latin typeface="Arial"/>
            </a:endParaRPr>
          </a:p>
          <a:p>
            <a:pPr algn="just">
              <a:lnSpc>
                <a:spcPct val="100000"/>
              </a:lnSpc>
            </a:pPr>
            <a:r>
              <a:rPr b="0" lang="de-DE" sz="1800" spc="-1" strike="noStrike">
                <a:solidFill>
                  <a:srgbClr val="000000"/>
                </a:solidFill>
                <a:latin typeface="Comic Sans MS"/>
                <a:ea typeface="DejaVu Sans"/>
              </a:rPr>
              <a:t>Mein ideales Haus ist in der Nähe vom Strand. Ich möchte am Strand wohnen, weil es viel schöner ist, als in der Innenstadt zu wohnen. Mein Haus sieht sehr modern aus. Es ist aus Stein und Holz gebaut. Es ist dreistöckig, damit ich das Meer gut sehen kann. Ich brauche einen großen Garten mit Schwimmbad. Das Haus hat große Fenster und alle Zimmer sind hell und auch sehr groß. Eine breite Treppe führt nach oben zu den Schlafzimmern. Mein riesiges Schlafzimmer ist im obersten Stock und ich habe ein zusätzliches Zimmer nur zum Fernsehen und Musik hören. Natürlich habe ich mein eigenes Badezimmer, damit meine Schwester mich nicht ärgert! In meinem Schlafzimmer habe ich einen Computer, einen Schreibtisch, eine große, bequeme Couch, ein kleines Bett für meine Katzen und ganz viele Kleiderschränke an </a:t>
            </a:r>
            <a:r>
              <a:rPr b="0" lang="hr-HR" sz="1800" spc="-1" strike="noStrike">
                <a:solidFill>
                  <a:srgbClr val="000000"/>
                </a:solidFill>
                <a:latin typeface="Comic Sans MS"/>
                <a:ea typeface="DejaVu Sans"/>
              </a:rPr>
              <a:t>einer </a:t>
            </a:r>
            <a:r>
              <a:rPr b="0" lang="de-DE" sz="1800" spc="-1" strike="noStrike">
                <a:solidFill>
                  <a:srgbClr val="000000"/>
                </a:solidFill>
                <a:latin typeface="Comic Sans MS"/>
                <a:ea typeface="DejaVu Sans"/>
              </a:rPr>
              <a:t>Wand. Die andere Wand hat ganz viel Platz für meine Lieblingsposter und Fotos. Zwei große Schiebetüren öffnen zu einer Terrasse. </a:t>
            </a:r>
            <a:endParaRPr b="0" lang="hr-HR" sz="1800" spc="-1" strike="noStrike">
              <a:latin typeface="Arial"/>
            </a:endParaRPr>
          </a:p>
          <a:p>
            <a:pPr>
              <a:lnSpc>
                <a:spcPct val="100000"/>
              </a:lnSpc>
            </a:pPr>
            <a:endParaRPr b="0" lang="hr-HR" sz="1800" spc="-1" strike="noStrike">
              <a:latin typeface="Arial"/>
            </a:endParaRPr>
          </a:p>
          <a:p>
            <a:pPr>
              <a:lnSpc>
                <a:spcPct val="100000"/>
              </a:lnSpc>
            </a:pPr>
            <a:r>
              <a:rPr b="0" lang="hr-HR" sz="1800" spc="-1" strike="noStrike">
                <a:solidFill>
                  <a:srgbClr val="000000"/>
                </a:solidFill>
                <a:latin typeface="Palatino Linotype"/>
                <a:ea typeface="DejaVu Sans"/>
              </a:rPr>
              <a:t>Quelle:</a:t>
            </a:r>
            <a:endParaRPr b="0" lang="hr-HR" sz="1800" spc="-1" strike="noStrike">
              <a:latin typeface="Arial"/>
            </a:endParaRPr>
          </a:p>
          <a:p>
            <a:pPr>
              <a:lnSpc>
                <a:spcPct val="100000"/>
              </a:lnSpc>
            </a:pPr>
            <a:r>
              <a:rPr b="0" lang="hr-HR" sz="1800" spc="-1" strike="noStrike">
                <a:solidFill>
                  <a:srgbClr val="000000"/>
                </a:solidFill>
                <a:latin typeface="Palatino Linotype"/>
                <a:ea typeface="DejaVu Sans"/>
              </a:rPr>
              <a:t>(https://www.education.vic.gov.au/languagesonline/german/sect35/pdfs/print09.pdf)</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CustomShape 1"/>
          <p:cNvSpPr/>
          <p:nvPr/>
        </p:nvSpPr>
        <p:spPr>
          <a:xfrm>
            <a:off x="395640" y="260640"/>
            <a:ext cx="7847640" cy="804492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1" lang="hr-HR" sz="1800" spc="-1" strike="noStrike">
                <a:solidFill>
                  <a:srgbClr val="000000"/>
                </a:solidFill>
                <a:latin typeface="Comic Sans MS"/>
                <a:ea typeface="DejaVu Sans"/>
              </a:rPr>
              <a:t>IV. Richtig oder  falsch? (Točno ili netočno)</a:t>
            </a:r>
            <a:endParaRPr b="0" lang="hr-HR" sz="1800" spc="-1" strike="noStrike">
              <a:latin typeface="Arial"/>
            </a:endParaRPr>
          </a:p>
          <a:p>
            <a:pPr>
              <a:lnSpc>
                <a:spcPct val="100000"/>
              </a:lnSpc>
            </a:pPr>
            <a:r>
              <a:rPr b="1" lang="hr-HR" sz="1800" spc="-1" strike="noStrike">
                <a:solidFill>
                  <a:srgbClr val="000000"/>
                </a:solidFill>
                <a:latin typeface="Comic Sans MS"/>
                <a:ea typeface="DejaVu Sans"/>
              </a:rPr>
              <a:t>	</a:t>
            </a:r>
            <a:r>
              <a:rPr b="1" lang="hr-HR" sz="1800" spc="-1" strike="noStrike">
                <a:solidFill>
                  <a:srgbClr val="000000"/>
                </a:solidFill>
                <a:latin typeface="Comic Sans MS"/>
                <a:ea typeface="DejaVu Sans"/>
              </a:rPr>
              <a:t>	</a:t>
            </a:r>
            <a:r>
              <a:rPr b="1" lang="hr-HR" sz="1800" spc="-1" strike="noStrike">
                <a:solidFill>
                  <a:srgbClr val="000000"/>
                </a:solidFill>
                <a:latin typeface="Comic Sans MS"/>
                <a:ea typeface="DejaVu Sans"/>
              </a:rPr>
              <a:t>	</a:t>
            </a:r>
            <a:r>
              <a:rPr b="1" lang="hr-HR" sz="1800" spc="-1" strike="noStrike">
                <a:solidFill>
                  <a:srgbClr val="000000"/>
                </a:solidFill>
                <a:latin typeface="Comic Sans MS"/>
                <a:ea typeface="DejaVu Sans"/>
              </a:rPr>
              <a:t>	</a:t>
            </a:r>
            <a:r>
              <a:rPr b="1" lang="hr-HR" sz="1800" spc="-1" strike="noStrike">
                <a:solidFill>
                  <a:srgbClr val="000000"/>
                </a:solidFill>
                <a:latin typeface="Comic Sans MS"/>
                <a:ea typeface="DejaVu Sans"/>
              </a:rPr>
              <a:t>	</a:t>
            </a:r>
            <a:r>
              <a:rPr b="1" lang="hr-HR" sz="1800" spc="-1" strike="noStrike">
                <a:solidFill>
                  <a:srgbClr val="000000"/>
                </a:solidFill>
                <a:latin typeface="Comic Sans MS"/>
                <a:ea typeface="DejaVu Sans"/>
              </a:rPr>
              <a:t>	</a:t>
            </a:r>
            <a:r>
              <a:rPr b="1" lang="hr-HR" sz="1800" spc="-1" strike="noStrike">
                <a:solidFill>
                  <a:srgbClr val="000000"/>
                </a:solidFill>
                <a:latin typeface="Comic Sans MS"/>
                <a:ea typeface="DejaVu Sans"/>
              </a:rPr>
              <a:t>	</a:t>
            </a:r>
            <a:r>
              <a:rPr b="1" lang="hr-HR" sz="1800" spc="-1" strike="noStrike">
                <a:solidFill>
                  <a:srgbClr val="000000"/>
                </a:solidFill>
                <a:latin typeface="Comic Sans MS"/>
                <a:ea typeface="DejaVu Sans"/>
              </a:rPr>
              <a:t>	</a:t>
            </a:r>
            <a:r>
              <a:rPr b="1" lang="hr-HR" sz="1800" spc="-1" strike="noStrike">
                <a:solidFill>
                  <a:srgbClr val="000000"/>
                </a:solidFill>
                <a:latin typeface="Comic Sans MS"/>
                <a:ea typeface="DejaVu Sans"/>
              </a:rPr>
              <a:t>	</a:t>
            </a:r>
            <a:r>
              <a:rPr b="1"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R</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F</a:t>
            </a:r>
            <a:endParaRPr b="0" lang="hr-HR" sz="1800" spc="-1" strike="noStrike">
              <a:latin typeface="Arial"/>
            </a:endParaRPr>
          </a:p>
          <a:p>
            <a:pPr>
              <a:lnSpc>
                <a:spcPct val="100000"/>
              </a:lnSpc>
            </a:pP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1. Das Haus ist altmodisch.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____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____</a:t>
            </a:r>
            <a:r>
              <a:rPr b="0" lang="hr-HR" sz="1800" spc="-1" strike="noStrike">
                <a:solidFill>
                  <a:srgbClr val="000000"/>
                </a:solidFill>
                <a:latin typeface="Comic Sans MS"/>
                <a:ea typeface="DejaVu Sans"/>
              </a:rPr>
              <a:t>	</a:t>
            </a: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2. Das Schlafzimmer ist  klein.                                 ____     ____</a:t>
            </a: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3. Er teilt das Badezimmer mit seiner Schwester.    ____     ____</a:t>
            </a: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4. Er möchte keine Terrasse haben.                          ____     ____</a:t>
            </a:r>
            <a:endParaRPr b="0" lang="hr-HR" sz="1800" spc="-1" strike="noStrike">
              <a:latin typeface="Arial"/>
            </a:endParaRPr>
          </a:p>
          <a:p>
            <a:pPr marL="343080" indent="-342000">
              <a:lnSpc>
                <a:spcPct val="100000"/>
              </a:lnSpc>
              <a:buClr>
                <a:srgbClr val="000000"/>
              </a:buClr>
              <a:buFont typeface="StarSymbol"/>
              <a:buAutoNum type="arabicPeriod" startAt="5"/>
            </a:pPr>
            <a:r>
              <a:rPr b="0" lang="hr-HR" sz="1800" spc="-1" strike="noStrike">
                <a:solidFill>
                  <a:srgbClr val="000000"/>
                </a:solidFill>
                <a:latin typeface="Comic Sans MS"/>
                <a:ea typeface="DejaVu Sans"/>
              </a:rPr>
              <a:t>Er hat noch ein Zimmer nur zum Fernsehen und </a:t>
            </a:r>
            <a:endParaRPr b="0" lang="hr-HR" sz="1800" spc="-1" strike="noStrike">
              <a:latin typeface="Arial"/>
            </a:endParaRPr>
          </a:p>
          <a:p>
            <a:pPr marL="343080" indent="-342000">
              <a:lnSpc>
                <a:spcPct val="100000"/>
              </a:lnSpc>
              <a:buClr>
                <a:srgbClr val="000000"/>
              </a:buClr>
              <a:buFont typeface="StarSymbol"/>
              <a:buAutoNum type="arabicPeriod" startAt="5"/>
            </a:pPr>
            <a:r>
              <a:rPr b="0" lang="hr-HR" sz="1800" spc="-1" strike="noStrike">
                <a:solidFill>
                  <a:srgbClr val="000000"/>
                </a:solidFill>
                <a:latin typeface="Comic Sans MS"/>
                <a:ea typeface="DejaVu Sans"/>
              </a:rPr>
              <a:t>Musik hören.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____    ____</a:t>
            </a:r>
            <a:endParaRPr b="0" lang="hr-HR" sz="1800" spc="-1" strike="noStrike">
              <a:latin typeface="Arial"/>
            </a:endParaRPr>
          </a:p>
          <a:p>
            <a:pPr>
              <a:lnSpc>
                <a:spcPct val="100000"/>
              </a:lnSpc>
            </a:pP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V</a:t>
            </a:r>
            <a:r>
              <a:rPr b="1" lang="hr-HR" sz="1800" spc="-1" strike="noStrike">
                <a:solidFill>
                  <a:srgbClr val="000000"/>
                </a:solidFill>
                <a:latin typeface="Comic Sans MS"/>
                <a:ea typeface="DejaVu Sans"/>
              </a:rPr>
              <a:t>. Lies den Text noch einmal und schreibe die neuen Wörter mit den Erklärungen in  dein Heft</a:t>
            </a:r>
            <a:r>
              <a:rPr b="0" lang="hr-HR" sz="1800" spc="-1" strike="noStrike">
                <a:solidFill>
                  <a:srgbClr val="000000"/>
                </a:solidFill>
                <a:latin typeface="Comic Sans MS"/>
                <a:ea typeface="DejaVu Sans"/>
              </a:rPr>
              <a:t>. (Pročitaj tekst još jednom i napiši u bilježnicu riječi sa značenjem.)</a:t>
            </a:r>
            <a:endParaRPr b="0" lang="hr-HR" sz="1800" spc="-1" strike="noStrike">
              <a:latin typeface="Arial"/>
            </a:endParaRPr>
          </a:p>
          <a:p>
            <a:pPr>
              <a:lnSpc>
                <a:spcPct val="100000"/>
              </a:lnSpc>
            </a:pP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1.  in der Nähe vom Strand sein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biti u blizini plaže) </a:t>
            </a: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2. am Strand wohnen</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stanovati na plaži)</a:t>
            </a: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3. aus Stein und Holz</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od kamena i drva)</a:t>
            </a:r>
            <a:endParaRPr b="0" lang="hr-HR" sz="1800" spc="-1" strike="noStrike">
              <a:latin typeface="Arial"/>
            </a:endParaRPr>
          </a:p>
          <a:p>
            <a:pPr marL="343080" indent="-342000">
              <a:lnSpc>
                <a:spcPct val="100000"/>
              </a:lnSpc>
              <a:buClr>
                <a:srgbClr val="000000"/>
              </a:buClr>
              <a:buFont typeface="StarSymbol"/>
              <a:buAutoNum type="arabicPeriod" startAt="4"/>
            </a:pPr>
            <a:r>
              <a:rPr b="0" lang="hr-HR" sz="1800" spc="-1" strike="noStrike">
                <a:solidFill>
                  <a:srgbClr val="000000"/>
                </a:solidFill>
                <a:latin typeface="Comic Sans MS"/>
                <a:ea typeface="DejaVu Sans"/>
              </a:rPr>
              <a:t>die Treppe, -, -n</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 stepenice)</a:t>
            </a:r>
            <a:endParaRPr b="0" lang="hr-HR" sz="1800" spc="-1" strike="noStrike">
              <a:latin typeface="Arial"/>
            </a:endParaRPr>
          </a:p>
          <a:p>
            <a:pPr marL="343080" indent="-342000">
              <a:lnSpc>
                <a:spcPct val="100000"/>
              </a:lnSpc>
              <a:buClr>
                <a:srgbClr val="000000"/>
              </a:buClr>
              <a:buFont typeface="StarSymbol"/>
              <a:buAutoNum type="arabicPeriod" startAt="4"/>
            </a:pPr>
            <a:r>
              <a:rPr b="0" lang="hr-HR" sz="1800" spc="-1" strike="noStrike">
                <a:solidFill>
                  <a:srgbClr val="000000"/>
                </a:solidFill>
                <a:latin typeface="Comic Sans MS"/>
                <a:ea typeface="DejaVu Sans"/>
              </a:rPr>
              <a:t>der Kleiderschrank, -s, “-e</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 ormar za odjeću)</a:t>
            </a:r>
            <a:endParaRPr b="0" lang="hr-HR" sz="1800" spc="-1" strike="noStrike">
              <a:latin typeface="Arial"/>
            </a:endParaRPr>
          </a:p>
          <a:p>
            <a:pPr marL="343080" indent="-342000">
              <a:lnSpc>
                <a:spcPct val="100000"/>
              </a:lnSpc>
              <a:buClr>
                <a:srgbClr val="000000"/>
              </a:buClr>
              <a:buFont typeface="StarSymbol"/>
              <a:buAutoNum type="arabicPeriod" startAt="4"/>
            </a:pPr>
            <a:r>
              <a:rPr b="0" lang="hr-HR" sz="1800" spc="-1" strike="noStrike">
                <a:solidFill>
                  <a:srgbClr val="000000"/>
                </a:solidFill>
                <a:latin typeface="Comic Sans MS"/>
                <a:ea typeface="DejaVu Sans"/>
              </a:rPr>
              <a:t>riesig                                                           (- ogroman)</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endParaRPr b="0" lang="hr-HR" sz="1800" spc="-1" strike="noStrike">
              <a:latin typeface="Arial"/>
            </a:endParaRPr>
          </a:p>
          <a:p>
            <a:pPr marL="343080" indent="-342000">
              <a:lnSpc>
                <a:spcPct val="100000"/>
              </a:lnSpc>
              <a:buClr>
                <a:srgbClr val="000000"/>
              </a:buClr>
              <a:buFont typeface="StarSymbol"/>
              <a:buAutoNum type="arabicPeriod" startAt="4"/>
            </a:pPr>
            <a:r>
              <a:rPr b="0" lang="hr-HR" sz="1800" spc="-1" strike="noStrike">
                <a:solidFill>
                  <a:srgbClr val="000000"/>
                </a:solidFill>
                <a:latin typeface="Comic Sans MS"/>
                <a:ea typeface="DejaVu Sans"/>
              </a:rPr>
              <a:t>zusätzlich                                                    (- dodatno)</a:t>
            </a:r>
            <a:endParaRPr b="0" lang="hr-HR" sz="1800" spc="-1" strike="noStrike">
              <a:latin typeface="Arial"/>
            </a:endParaRPr>
          </a:p>
          <a:p>
            <a:pPr marL="343080" indent="-342000">
              <a:lnSpc>
                <a:spcPct val="100000"/>
              </a:lnSpc>
              <a:buClr>
                <a:srgbClr val="000000"/>
              </a:buClr>
              <a:buFont typeface="StarSymbol"/>
              <a:buAutoNum type="arabicPeriod" startAt="4"/>
            </a:pPr>
            <a:r>
              <a:rPr b="0" lang="hr-HR" sz="1800" spc="-1" strike="noStrike">
                <a:solidFill>
                  <a:srgbClr val="000000"/>
                </a:solidFill>
                <a:latin typeface="Comic Sans MS"/>
                <a:ea typeface="DejaVu Sans"/>
              </a:rPr>
              <a:t>breit                                                            (- širok)</a:t>
            </a:r>
            <a:endParaRPr b="0" lang="hr-HR" sz="1800" spc="-1" strike="noStrike">
              <a:latin typeface="Arial"/>
            </a:endParaRPr>
          </a:p>
          <a:p>
            <a:pPr marL="343080" indent="-342000">
              <a:lnSpc>
                <a:spcPct val="100000"/>
              </a:lnSpc>
              <a:buClr>
                <a:srgbClr val="000000"/>
              </a:buClr>
              <a:buFont typeface="StarSymbol"/>
              <a:buAutoNum type="arabicPeriod" startAt="4"/>
            </a:pPr>
            <a:r>
              <a:rPr b="0" lang="hr-HR" sz="1800" spc="-1" strike="noStrike">
                <a:solidFill>
                  <a:srgbClr val="000000"/>
                </a:solidFill>
                <a:latin typeface="Comic Sans MS"/>
                <a:ea typeface="DejaVu Sans"/>
              </a:rPr>
              <a:t>sich ärgern                                                   (- ljutiti se)</a:t>
            </a:r>
            <a:endParaRPr b="0" lang="hr-HR" sz="1800" spc="-1" strike="noStrike">
              <a:latin typeface="Arial"/>
            </a:endParaRPr>
          </a:p>
          <a:p>
            <a:pPr>
              <a:lnSpc>
                <a:spcPct val="100000"/>
              </a:lnSpc>
            </a:pPr>
            <a:endParaRPr b="0" lang="hr-HR" sz="1800" spc="-1" strike="noStrike">
              <a:latin typeface="Arial"/>
            </a:endParaRPr>
          </a:p>
          <a:p>
            <a:pPr>
              <a:lnSpc>
                <a:spcPct val="100000"/>
              </a:lnSpc>
            </a:pPr>
            <a:endParaRPr b="0" lang="hr-HR" sz="1800" spc="-1" strike="noStrike">
              <a:latin typeface="Arial"/>
            </a:endParaRPr>
          </a:p>
          <a:p>
            <a:pPr>
              <a:lnSpc>
                <a:spcPct val="100000"/>
              </a:lnSpc>
            </a:pPr>
            <a:endParaRPr b="0" lang="hr-HR" sz="1800" spc="-1" strike="noStrike">
              <a:latin typeface="Arial"/>
            </a:endParaRPr>
          </a:p>
          <a:p>
            <a:pPr>
              <a:lnSpc>
                <a:spcPct val="100000"/>
              </a:lnSpc>
            </a:pPr>
            <a:endParaRPr b="0" lang="hr-HR" sz="1800" spc="-1" strike="noStrike">
              <a:latin typeface="Arial"/>
            </a:endParaRPr>
          </a:p>
          <a:p>
            <a:pPr>
              <a:lnSpc>
                <a:spcPct val="100000"/>
              </a:lnSpc>
            </a:pPr>
            <a:endParaRPr b="0" lang="hr-HR" sz="1800" spc="-1" strike="noStrike">
              <a:latin typeface="Arial"/>
            </a:endParaRPr>
          </a:p>
          <a:p>
            <a:pPr>
              <a:lnSpc>
                <a:spcPct val="100000"/>
              </a:lnSpc>
            </a:pPr>
            <a:r>
              <a:rPr b="0" lang="hr-HR" sz="1800" spc="-1" strike="noStrike">
                <a:solidFill>
                  <a:srgbClr val="000000"/>
                </a:solidFill>
                <a:latin typeface="Palatino Linotype"/>
                <a:ea typeface="DejaVu Sans"/>
              </a:rPr>
              <a:t> </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CustomShape 1"/>
          <p:cNvSpPr/>
          <p:nvPr/>
        </p:nvSpPr>
        <p:spPr>
          <a:xfrm>
            <a:off x="539280" y="0"/>
            <a:ext cx="8280000" cy="6399000"/>
          </a:xfrm>
          <a:prstGeom prst="rect">
            <a:avLst/>
          </a:prstGeom>
          <a:noFill/>
          <a:ln w="0">
            <a:noFill/>
          </a:ln>
        </p:spPr>
        <p:style>
          <a:lnRef idx="0"/>
          <a:fillRef idx="0"/>
          <a:effectRef idx="0"/>
          <a:fontRef idx="minor"/>
        </p:style>
        <p:txBody>
          <a:bodyPr lIns="90000" rIns="90000" tIns="45000" bIns="45000">
            <a:spAutoFit/>
          </a:bodyPr>
          <a:p>
            <a:pPr>
              <a:lnSpc>
                <a:spcPct val="100000"/>
              </a:lnSpc>
            </a:pPr>
            <a:endParaRPr b="0" lang="hr-HR" sz="1800" spc="-1" strike="noStrike">
              <a:latin typeface="Arial"/>
            </a:endParaRPr>
          </a:p>
          <a:p>
            <a:pPr>
              <a:lnSpc>
                <a:spcPct val="100000"/>
              </a:lnSpc>
            </a:pPr>
            <a:endParaRPr b="0" lang="hr-HR" sz="1800" spc="-1" strike="noStrike">
              <a:latin typeface="Arial"/>
            </a:endParaRPr>
          </a:p>
          <a:p>
            <a:pPr>
              <a:lnSpc>
                <a:spcPct val="100000"/>
              </a:lnSpc>
            </a:pPr>
            <a:endParaRPr b="0" lang="hr-HR" sz="1800" spc="-1" strike="noStrike">
              <a:latin typeface="Arial"/>
            </a:endParaRPr>
          </a:p>
          <a:p>
            <a:pPr>
              <a:lnSpc>
                <a:spcPct val="100000"/>
              </a:lnSpc>
            </a:pPr>
            <a:endParaRPr b="0" lang="hr-HR" sz="1800" spc="-1" strike="noStrike">
              <a:latin typeface="Arial"/>
            </a:endParaRPr>
          </a:p>
          <a:p>
            <a:pPr>
              <a:lnSpc>
                <a:spcPct val="100000"/>
              </a:lnSpc>
            </a:pPr>
            <a:endParaRPr b="0" lang="hr-HR" sz="1800" spc="-1" strike="noStrike">
              <a:latin typeface="Arial"/>
            </a:endParaRPr>
          </a:p>
          <a:p>
            <a:pPr>
              <a:lnSpc>
                <a:spcPct val="100000"/>
              </a:lnSpc>
            </a:pPr>
            <a:endParaRPr b="0" lang="hr-HR" sz="1800" spc="-1" strike="noStrike">
              <a:latin typeface="Arial"/>
            </a:endParaRPr>
          </a:p>
          <a:p>
            <a:pPr>
              <a:lnSpc>
                <a:spcPct val="100000"/>
              </a:lnSpc>
            </a:pPr>
            <a:endParaRPr b="0" lang="hr-HR" sz="1800" spc="-1" strike="noStrike">
              <a:latin typeface="Arial"/>
            </a:endParaRPr>
          </a:p>
          <a:p>
            <a:pPr>
              <a:lnSpc>
                <a:spcPct val="100000"/>
              </a:lnSpc>
            </a:pPr>
            <a:r>
              <a:rPr b="1" lang="hr-HR" sz="1800" spc="-1" strike="noStrike">
                <a:solidFill>
                  <a:srgbClr val="000000"/>
                </a:solidFill>
                <a:latin typeface="Comic Sans MS"/>
                <a:ea typeface="DejaVu Sans"/>
              </a:rPr>
              <a:t>VI. Ergänze den Text:</a:t>
            </a: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(Nadopun tekst.)</a:t>
            </a:r>
            <a:endParaRPr b="0" lang="hr-HR" sz="1800" spc="-1" strike="noStrike">
              <a:latin typeface="Arial"/>
            </a:endParaRPr>
          </a:p>
          <a:p>
            <a:pPr>
              <a:lnSpc>
                <a:spcPct val="100000"/>
              </a:lnSpc>
            </a:pP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hier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Terrasse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Zimmer         ideales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Katzen </a:t>
            </a: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eigenes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Musik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Garten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modern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Strand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eigenes</a:t>
            </a:r>
            <a:endParaRPr b="0" lang="hr-HR" sz="1800" spc="-1" strike="noStrike">
              <a:latin typeface="Arial"/>
            </a:endParaRPr>
          </a:p>
          <a:p>
            <a:pPr>
              <a:lnSpc>
                <a:spcPct val="100000"/>
              </a:lnSpc>
            </a:pP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Ich wohne in einem Haus am __________. </a:t>
            </a:r>
            <a:r>
              <a:rPr b="0" lang="de-DE" sz="1800" spc="-1" strike="noStrike">
                <a:solidFill>
                  <a:srgbClr val="000000"/>
                </a:solidFill>
                <a:latin typeface="Comic Sans MS"/>
                <a:ea typeface="DejaVu Sans"/>
              </a:rPr>
              <a:t>Das Haus ist schön und</a:t>
            </a:r>
            <a:r>
              <a:rPr b="0" lang="hr-HR" sz="1800" spc="-1" strike="noStrike">
                <a:solidFill>
                  <a:srgbClr val="000000"/>
                </a:solidFill>
                <a:latin typeface="Comic Sans MS"/>
                <a:ea typeface="DejaVu Sans"/>
              </a:rPr>
              <a:t> ___________</a:t>
            </a:r>
            <a:r>
              <a:rPr b="0" lang="de-DE" sz="1800" spc="-1" strike="noStrike">
                <a:solidFill>
                  <a:srgbClr val="000000"/>
                </a:solidFill>
                <a:latin typeface="Comic Sans MS"/>
                <a:ea typeface="DejaVu Sans"/>
              </a:rPr>
              <a:t>. Es hat drei Stockwerke. Alle </a:t>
            </a:r>
            <a:r>
              <a:rPr b="0" lang="hr-HR" sz="1800" spc="-1" strike="noStrike">
                <a:solidFill>
                  <a:srgbClr val="000000"/>
                </a:solidFill>
                <a:latin typeface="Comic Sans MS"/>
                <a:ea typeface="DejaVu Sans"/>
              </a:rPr>
              <a:t>____________</a:t>
            </a:r>
            <a:r>
              <a:rPr b="0" lang="de-DE" sz="1800" spc="-1" strike="noStrike">
                <a:solidFill>
                  <a:srgbClr val="000000"/>
                </a:solidFill>
                <a:latin typeface="Comic Sans MS"/>
                <a:ea typeface="DejaVu Sans"/>
              </a:rPr>
              <a:t>sind h</a:t>
            </a:r>
            <a:r>
              <a:rPr b="0" lang="hr-HR" sz="1800" spc="-1" strike="noStrike">
                <a:solidFill>
                  <a:srgbClr val="000000"/>
                </a:solidFill>
                <a:latin typeface="Comic Sans MS"/>
                <a:ea typeface="DejaVu Sans"/>
              </a:rPr>
              <a:t>ell und gro</a:t>
            </a:r>
            <a:r>
              <a:rPr b="0" lang="el-GR" sz="1800" spc="-1" strike="noStrike">
                <a:solidFill>
                  <a:srgbClr val="000000"/>
                </a:solidFill>
                <a:latin typeface="Comic Sans MS"/>
                <a:ea typeface="DejaVu Sans"/>
              </a:rPr>
              <a:t>β</a:t>
            </a:r>
            <a:r>
              <a:rPr b="0" lang="de-DE" sz="1800" spc="-1" strike="noStrike">
                <a:solidFill>
                  <a:srgbClr val="000000"/>
                </a:solidFill>
                <a:latin typeface="Comic Sans MS"/>
                <a:ea typeface="DejaVu Sans"/>
              </a:rPr>
              <a:t>. In einem Zimmer sehe ich nur fern und höre</a:t>
            </a:r>
            <a:r>
              <a:rPr b="0" lang="hr-HR" sz="1800" spc="-1" strike="noStrike">
                <a:solidFill>
                  <a:srgbClr val="000000"/>
                </a:solidFill>
                <a:latin typeface="Comic Sans MS"/>
                <a:ea typeface="DejaVu Sans"/>
              </a:rPr>
              <a:t> __________</a:t>
            </a:r>
            <a:r>
              <a:rPr b="0" lang="de-DE" sz="1800" spc="-1" strike="noStrike">
                <a:solidFill>
                  <a:srgbClr val="000000"/>
                </a:solidFill>
                <a:latin typeface="Comic Sans MS"/>
                <a:ea typeface="DejaVu Sans"/>
              </a:rPr>
              <a:t> . Natürlich habe ich mein </a:t>
            </a:r>
            <a:r>
              <a:rPr b="0" lang="hr-HR" sz="1800" spc="-1" strike="noStrike">
                <a:solidFill>
                  <a:srgbClr val="000000"/>
                </a:solidFill>
                <a:latin typeface="Comic Sans MS"/>
                <a:ea typeface="DejaVu Sans"/>
              </a:rPr>
              <a:t>____________  Schlafzimmer</a:t>
            </a:r>
            <a:r>
              <a:rPr b="0" lang="de-DE" sz="1800" spc="-1" strike="noStrike">
                <a:solidFill>
                  <a:srgbClr val="000000"/>
                </a:solidFill>
                <a:latin typeface="Comic Sans MS"/>
                <a:ea typeface="DejaVu Sans"/>
              </a:rPr>
              <a:t> . Aus meinem Schlafzimmer geht man auf die</a:t>
            </a:r>
            <a:r>
              <a:rPr b="0" lang="hr-HR" sz="1800" spc="-1" strike="noStrike">
                <a:solidFill>
                  <a:srgbClr val="000000"/>
                </a:solidFill>
                <a:latin typeface="Comic Sans MS"/>
                <a:ea typeface="DejaVu Sans"/>
              </a:rPr>
              <a:t> ____________</a:t>
            </a:r>
            <a:r>
              <a:rPr b="0" lang="de-DE" sz="1800" spc="-1" strike="noStrike">
                <a:solidFill>
                  <a:srgbClr val="000000"/>
                </a:solidFill>
                <a:latin typeface="Comic Sans MS"/>
                <a:ea typeface="DejaVu Sans"/>
              </a:rPr>
              <a:t> . Ich habe auch einen </a:t>
            </a:r>
            <a:r>
              <a:rPr b="0" lang="hr-HR" sz="1800" spc="-1" strike="noStrike">
                <a:solidFill>
                  <a:srgbClr val="000000"/>
                </a:solidFill>
                <a:latin typeface="Comic Sans MS"/>
                <a:ea typeface="DejaVu Sans"/>
              </a:rPr>
              <a:t> _________ </a:t>
            </a:r>
            <a:r>
              <a:rPr b="0" lang="de-DE" sz="1800" spc="-1" strike="noStrike">
                <a:solidFill>
                  <a:srgbClr val="000000"/>
                </a:solidFill>
                <a:latin typeface="Comic Sans MS"/>
                <a:ea typeface="DejaVu Sans"/>
              </a:rPr>
              <a:t>, wo meine </a:t>
            </a:r>
            <a:r>
              <a:rPr b="0" lang="hr-HR" sz="1800" spc="-1" strike="noStrike">
                <a:solidFill>
                  <a:srgbClr val="000000"/>
                </a:solidFill>
                <a:latin typeface="Comic Sans MS"/>
                <a:ea typeface="DejaVu Sans"/>
              </a:rPr>
              <a:t>___________</a:t>
            </a:r>
            <a:r>
              <a:rPr b="0" lang="de-DE" sz="1800" spc="-1" strike="noStrike">
                <a:solidFill>
                  <a:srgbClr val="000000"/>
                </a:solidFill>
                <a:latin typeface="Comic Sans MS"/>
                <a:ea typeface="DejaVu Sans"/>
              </a:rPr>
              <a:t>spielen können. Das Schwimmbad ist auch </a:t>
            </a:r>
            <a:r>
              <a:rPr b="0" lang="hr-HR" sz="1800" spc="-1" strike="noStrike">
                <a:solidFill>
                  <a:srgbClr val="000000"/>
                </a:solidFill>
                <a:latin typeface="Comic Sans MS"/>
                <a:ea typeface="DejaVu Sans"/>
              </a:rPr>
              <a:t>_________</a:t>
            </a:r>
            <a:r>
              <a:rPr b="0" lang="de-DE" sz="1800" spc="-1" strike="noStrike">
                <a:solidFill>
                  <a:srgbClr val="000000"/>
                </a:solidFill>
                <a:latin typeface="Comic Sans MS"/>
                <a:ea typeface="DejaVu Sans"/>
              </a:rPr>
              <a:t>. Ach ja, das ist mein</a:t>
            </a:r>
            <a:r>
              <a:rPr b="0" lang="hr-HR" sz="1800" spc="-1" strike="noStrike">
                <a:solidFill>
                  <a:srgbClr val="000000"/>
                </a:solidFill>
                <a:latin typeface="Comic Sans MS"/>
                <a:ea typeface="DejaVu Sans"/>
              </a:rPr>
              <a:t>_________</a:t>
            </a:r>
            <a:r>
              <a:rPr b="0" lang="de-DE" sz="1800" spc="-1" strike="noStrike">
                <a:solidFill>
                  <a:srgbClr val="000000"/>
                </a:solidFill>
                <a:latin typeface="Comic Sans MS"/>
                <a:ea typeface="DejaVu Sans"/>
              </a:rPr>
              <a:t> Haus.</a:t>
            </a:r>
            <a:endParaRPr b="0" lang="hr-HR" sz="1800" spc="-1" strike="noStrike">
              <a:latin typeface="Arial"/>
            </a:endParaRPr>
          </a:p>
          <a:p>
            <a:pPr>
              <a:lnSpc>
                <a:spcPct val="100000"/>
              </a:lnSpc>
            </a:pPr>
            <a:endParaRPr b="0" lang="hr-HR" sz="1800" spc="-1" strike="noStrike">
              <a:latin typeface="Arial"/>
            </a:endParaRPr>
          </a:p>
          <a:p>
            <a:pPr>
              <a:lnSpc>
                <a:spcPct val="100000"/>
              </a:lnSpc>
            </a:pPr>
            <a:endParaRPr b="0" lang="hr-HR" sz="1800" spc="-1" strike="noStrike">
              <a:latin typeface="Arial"/>
            </a:endParaRPr>
          </a:p>
          <a:p>
            <a:pPr>
              <a:lnSpc>
                <a:spcPct val="100000"/>
              </a:lnSpc>
            </a:pPr>
            <a:endParaRPr b="0" lang="hr-HR" sz="1800" spc="-1" strike="noStrike">
              <a:latin typeface="Arial"/>
            </a:endParaRPr>
          </a:p>
        </p:txBody>
      </p:sp>
      <p:pic>
        <p:nvPicPr>
          <p:cNvPr id="86" name="Picture 2" descr="E:\tlocrt.jpg"/>
          <p:cNvPicPr/>
          <p:nvPr/>
        </p:nvPicPr>
        <p:blipFill>
          <a:blip r:embed="rId1"/>
          <a:stretch/>
        </p:blipFill>
        <p:spPr>
          <a:xfrm>
            <a:off x="5984280" y="94320"/>
            <a:ext cx="2879280" cy="181584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CustomShape 1"/>
          <p:cNvSpPr/>
          <p:nvPr/>
        </p:nvSpPr>
        <p:spPr>
          <a:xfrm>
            <a:off x="395640" y="260640"/>
            <a:ext cx="7847640" cy="5850360"/>
          </a:xfrm>
          <a:prstGeom prst="rect">
            <a:avLst/>
          </a:prstGeom>
          <a:noFill/>
          <a:ln w="0">
            <a:noFill/>
          </a:ln>
        </p:spPr>
        <p:style>
          <a:lnRef idx="0"/>
          <a:fillRef idx="0"/>
          <a:effectRef idx="0"/>
          <a:fontRef idx="minor"/>
        </p:style>
        <p:txBody>
          <a:bodyPr lIns="90000" rIns="90000" tIns="45000" bIns="45000">
            <a:spAutoFit/>
          </a:bodyPr>
          <a:p>
            <a:pPr marL="399960" indent="-398880">
              <a:lnSpc>
                <a:spcPct val="100000"/>
              </a:lnSpc>
              <a:buClr>
                <a:srgbClr val="000000"/>
              </a:buClr>
              <a:buFont typeface="StarSymbol"/>
              <a:buAutoNum type="romanUcPeriod" startAt="7"/>
            </a:pPr>
            <a:r>
              <a:rPr b="1" lang="hr-HR" sz="1800" spc="-1" strike="noStrike">
                <a:solidFill>
                  <a:srgbClr val="000000"/>
                </a:solidFill>
                <a:latin typeface="Comic Sans MS"/>
                <a:ea typeface="DejaVu Sans"/>
              </a:rPr>
              <a:t>Wie ist dein Haus/ deine Wohnung? (Kakva je tvoja kuća/ kakav je tvoj stan?</a:t>
            </a: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Kannst du eine E- Mail an deinen Freund/ deine Freundin schreiben ?</a:t>
            </a: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(Možeš li napisati mail prijatelju ili prijateljici?)</a:t>
            </a: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Beantworte dabei folgende Fragen:</a:t>
            </a: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(Odgovori pri tom na pitanja:)</a:t>
            </a:r>
            <a:endParaRPr b="0" lang="hr-HR" sz="1800" spc="-1" strike="noStrike">
              <a:latin typeface="Arial"/>
            </a:endParaRPr>
          </a:p>
          <a:p>
            <a:pPr>
              <a:lnSpc>
                <a:spcPct val="100000"/>
              </a:lnSpc>
            </a:pPr>
            <a:endParaRPr b="0" lang="hr-HR" sz="1800" spc="-1" strike="noStrike">
              <a:latin typeface="Arial"/>
            </a:endParaRPr>
          </a:p>
          <a:p>
            <a:pPr marL="343080" indent="-342000">
              <a:lnSpc>
                <a:spcPct val="100000"/>
              </a:lnSpc>
              <a:buClr>
                <a:srgbClr val="000000"/>
              </a:buClr>
              <a:buFont typeface="StarSymbol"/>
              <a:buAutoNum type="arabicPeriod"/>
            </a:pPr>
            <a:r>
              <a:rPr b="0" lang="hr-HR" sz="1800" spc="-1" strike="noStrike">
                <a:solidFill>
                  <a:srgbClr val="000000"/>
                </a:solidFill>
                <a:latin typeface="Comic Sans MS"/>
                <a:ea typeface="DejaVu Sans"/>
              </a:rPr>
              <a:t>Wohnst du in einem Haus oder in einer Wohnung?</a:t>
            </a:r>
            <a:endParaRPr b="0" lang="hr-HR" sz="1800" spc="-1" strike="noStrike">
              <a:latin typeface="Arial"/>
            </a:endParaRPr>
          </a:p>
          <a:p>
            <a:pPr marL="343080" indent="-342000">
              <a:lnSpc>
                <a:spcPct val="100000"/>
              </a:lnSpc>
              <a:buClr>
                <a:srgbClr val="000000"/>
              </a:buClr>
              <a:buFont typeface="StarSymbol"/>
              <a:buAutoNum type="arabicPeriod" startAt="2"/>
            </a:pPr>
            <a:r>
              <a:rPr b="0" lang="hr-HR" sz="1800" spc="-1" strike="noStrike">
                <a:solidFill>
                  <a:srgbClr val="000000"/>
                </a:solidFill>
                <a:latin typeface="Comic Sans MS"/>
                <a:ea typeface="DejaVu Sans"/>
              </a:rPr>
              <a:t>Wie ist dein Haus/ deine Wohnung?</a:t>
            </a:r>
            <a:endParaRPr b="0" lang="hr-HR" sz="1800" spc="-1" strike="noStrike">
              <a:latin typeface="Arial"/>
            </a:endParaRPr>
          </a:p>
          <a:p>
            <a:pPr marL="343080" indent="-342000">
              <a:lnSpc>
                <a:spcPct val="100000"/>
              </a:lnSpc>
              <a:buClr>
                <a:srgbClr val="000000"/>
              </a:buClr>
              <a:buFont typeface="StarSymbol"/>
              <a:buAutoNum type="arabicPeriod" startAt="3"/>
            </a:pPr>
            <a:r>
              <a:rPr b="0" lang="hr-HR" sz="1800" spc="-1" strike="noStrike">
                <a:solidFill>
                  <a:srgbClr val="000000"/>
                </a:solidFill>
                <a:latin typeface="Comic Sans MS"/>
                <a:ea typeface="DejaVu Sans"/>
              </a:rPr>
              <a:t>Welche Zimmer sind in deinem Haus / deiner Wohnung?</a:t>
            </a:r>
            <a:endParaRPr b="0" lang="hr-HR" sz="1800" spc="-1" strike="noStrike">
              <a:latin typeface="Arial"/>
            </a:endParaRPr>
          </a:p>
          <a:p>
            <a:pPr marL="343080" indent="-342000">
              <a:lnSpc>
                <a:spcPct val="100000"/>
              </a:lnSpc>
              <a:buClr>
                <a:srgbClr val="000000"/>
              </a:buClr>
              <a:buFont typeface="StarSymbol"/>
              <a:buAutoNum type="arabicPeriod" startAt="3"/>
            </a:pPr>
            <a:r>
              <a:rPr b="0" lang="hr-HR" sz="1800" spc="-1" strike="noStrike">
                <a:solidFill>
                  <a:srgbClr val="000000"/>
                </a:solidFill>
                <a:latin typeface="Comic Sans MS"/>
                <a:ea typeface="DejaVu Sans"/>
              </a:rPr>
              <a:t>Ist das dein ideales Haus/ deine Wohnung?</a:t>
            </a:r>
            <a:endParaRPr b="0" lang="hr-HR" sz="1800" spc="-1" strike="noStrike">
              <a:latin typeface="Arial"/>
            </a:endParaRPr>
          </a:p>
          <a:p>
            <a:pPr>
              <a:lnSpc>
                <a:spcPct val="100000"/>
              </a:lnSpc>
            </a:pPr>
            <a:endParaRPr b="0" lang="hr-HR" sz="1800" spc="-1" strike="noStrike">
              <a:latin typeface="Arial"/>
            </a:endParaRPr>
          </a:p>
          <a:p>
            <a:pPr>
              <a:lnSpc>
                <a:spcPct val="100000"/>
              </a:lnSpc>
            </a:pP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	</a:t>
            </a:r>
            <a:r>
              <a:rPr b="0" lang="hr-HR" sz="1800" spc="-1" strike="noStrike">
                <a:solidFill>
                  <a:srgbClr val="000000"/>
                </a:solidFill>
                <a:latin typeface="Comic Sans MS"/>
                <a:ea typeface="DejaVu Sans"/>
              </a:rPr>
              <a:t>(Schreibe 60- 80 Wörter)</a:t>
            </a:r>
            <a:endParaRPr b="0" lang="hr-HR" sz="1800" spc="-1" strike="noStrike">
              <a:latin typeface="Arial"/>
            </a:endParaRPr>
          </a:p>
          <a:p>
            <a:pPr>
              <a:lnSpc>
                <a:spcPct val="100000"/>
              </a:lnSpc>
            </a:pPr>
            <a:endParaRPr b="0" lang="hr-HR" sz="1800" spc="-1" strike="noStrike">
              <a:latin typeface="Arial"/>
            </a:endParaRPr>
          </a:p>
          <a:p>
            <a:pPr>
              <a:lnSpc>
                <a:spcPct val="100000"/>
              </a:lnSpc>
            </a:pPr>
            <a:r>
              <a:rPr b="1" lang="hr-HR" sz="1800" spc="-1" strike="noStrike">
                <a:solidFill>
                  <a:srgbClr val="000000"/>
                </a:solidFill>
                <a:latin typeface="Comic Sans MS"/>
                <a:ea typeface="DejaVu Sans"/>
              </a:rPr>
              <a:t>VIII. Unter diesem Link findest du das Lied „Haus am See”.</a:t>
            </a:r>
            <a:endParaRPr b="0" lang="hr-HR" sz="1800" spc="-1" strike="noStrike">
              <a:latin typeface="Arial"/>
            </a:endParaRPr>
          </a:p>
          <a:p>
            <a:pPr>
              <a:lnSpc>
                <a:spcPct val="100000"/>
              </a:lnSpc>
            </a:pPr>
            <a:r>
              <a:rPr b="1" lang="hr-HR" sz="1800" spc="-1" strike="noStrike">
                <a:solidFill>
                  <a:srgbClr val="000000"/>
                </a:solidFill>
                <a:latin typeface="Comic Sans MS"/>
                <a:ea typeface="DejaVu Sans"/>
              </a:rPr>
              <a:t>       </a:t>
            </a:r>
            <a:r>
              <a:rPr b="1" lang="hr-HR" sz="1800" spc="-1" strike="noStrike">
                <a:solidFill>
                  <a:srgbClr val="000000"/>
                </a:solidFill>
                <a:latin typeface="Comic Sans MS"/>
                <a:ea typeface="DejaVu Sans"/>
              </a:rPr>
              <a:t>(Na ovom linku ćeš pronaći pjesmu „Haus am See”).</a:t>
            </a:r>
            <a:endParaRPr b="0" lang="hr-HR" sz="1800" spc="-1" strike="noStrike">
              <a:latin typeface="Arial"/>
            </a:endParaRPr>
          </a:p>
          <a:p>
            <a:pPr>
              <a:lnSpc>
                <a:spcPct val="100000"/>
              </a:lnSpc>
            </a:pPr>
            <a:endParaRPr b="0" lang="hr-HR" sz="1800" spc="-1" strike="noStrike">
              <a:latin typeface="Arial"/>
            </a:endParaRPr>
          </a:p>
          <a:p>
            <a:pPr>
              <a:lnSpc>
                <a:spcPct val="100000"/>
              </a:lnSpc>
            </a:pPr>
            <a:r>
              <a:rPr b="0" lang="hr-HR" sz="1800" spc="-1" strike="noStrike">
                <a:solidFill>
                  <a:srgbClr val="000000"/>
                </a:solidFill>
                <a:latin typeface="Palatino Linotype"/>
                <a:ea typeface="DejaVu Sans"/>
              </a:rPr>
              <a:t>https://www.youtube.com/watch?v=gMqIuAJ92tM&amp;ab_channel=PeterFox</a:t>
            </a:r>
            <a:endParaRPr b="0" lang="hr-HR" sz="1800" spc="-1" strike="noStrike">
              <a:latin typeface="Arial"/>
            </a:endParaRPr>
          </a:p>
          <a:p>
            <a:pPr>
              <a:lnSpc>
                <a:spcPct val="100000"/>
              </a:lnSpc>
            </a:pPr>
            <a:endParaRPr b="0" lang="hr-HR" sz="1800" spc="-1" strike="noStrike">
              <a:latin typeface="Arial"/>
            </a:endParaRPr>
          </a:p>
          <a:p>
            <a:pPr>
              <a:lnSpc>
                <a:spcPct val="100000"/>
              </a:lnSpc>
            </a:pPr>
            <a:r>
              <a:rPr b="0" i="1" lang="hr-HR" sz="1800" spc="-1" strike="noStrike">
                <a:solidFill>
                  <a:srgbClr val="000000"/>
                </a:solidFill>
                <a:latin typeface="Palatino Linotype"/>
                <a:ea typeface="DejaVu Sans"/>
              </a:rPr>
              <a:t>(Hoffentlich gefällt es dir.)</a:t>
            </a:r>
            <a:endParaRPr b="0" lang="hr-HR" sz="1800" spc="-1" strike="noStrike">
              <a:latin typeface="Arial"/>
            </a:endParaRPr>
          </a:p>
          <a:p>
            <a:pPr>
              <a:lnSpc>
                <a:spcPct val="100000"/>
              </a:lnSpc>
            </a:pPr>
            <a:r>
              <a:rPr b="0" i="1" lang="hr-HR" sz="1800" spc="-1" strike="noStrike">
                <a:solidFill>
                  <a:srgbClr val="000000"/>
                </a:solidFill>
                <a:latin typeface="Palatino Linotype"/>
                <a:ea typeface="DejaVu Sans"/>
              </a:rPr>
              <a:t>(Nadam se da ti se sviđa.)</a:t>
            </a:r>
            <a:endParaRPr b="0" lang="hr-HR" sz="1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Executive</Template>
  <TotalTime>152</TotalTime>
  <Application>LibreOffice/7.0.1.2$Windows_X86_64 LibreOffice_project/7cbcfc562f6eb6708b5ff7d7397325de9e764452</Application>
  <Words>145</Words>
  <Paragraphs>74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2022-01-13T17:05:03Z</dcterms:created>
  <dc:creator>UserPC</dc:creator>
  <dc:description/>
  <dc:language>hr-HR</dc:language>
  <cp:lastModifiedBy/>
  <dcterms:modified xsi:type="dcterms:W3CDTF">2022-01-25T16:44:15Z</dcterms:modified>
  <cp:revision>16</cp:revision>
  <dc:subject/>
  <dc:title>Wohnen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Prikaz na zaslonu (4:3)</vt:lpwstr>
  </property>
  <property fmtid="{D5CDD505-2E9C-101B-9397-08002B2CF9AE}" pid="9" name="ScaleCrop">
    <vt:bool>0</vt:bool>
  </property>
  <property fmtid="{D5CDD505-2E9C-101B-9397-08002B2CF9AE}" pid="10" name="ShareDoc">
    <vt:bool>0</vt:bool>
  </property>
  <property fmtid="{D5CDD505-2E9C-101B-9397-08002B2CF9AE}" pid="11" name="Slides">
    <vt:i4>6</vt:i4>
  </property>
</Properties>
</file>