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Pravoku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u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ni povezni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ni povezni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u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Pravoku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ni povezni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ni povezni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u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ni povezni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4" name="Rezervirano mjesto tekst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6" name="Rezervirano mjesto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zervirano mjesto sadržaja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1" name="Rezervirano mjesto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Rezervirano mjesto podnožj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ni povezni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ni povezni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Rezervirano mjesto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zervirano mjesto podnožj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1645041-17DC-4BDF-BA85-52F3A7161EB7}" type="datetimeFigureOut">
              <a:rPr lang="hr-HR" smtClean="0"/>
              <a:pPr/>
              <a:t>5.4.2014.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04FDD01-1013-46E6-929F-F981B09E2C58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INERTNI OTPAD: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2">
                    <a:lumMod val="10000"/>
                  </a:schemeClr>
                </a:solidFill>
              </a:rPr>
              <a:t>Što je to?</a:t>
            </a:r>
          </a:p>
          <a:p>
            <a:r>
              <a:rPr lang="hr-HR" dirty="0" smtClean="0">
                <a:solidFill>
                  <a:schemeClr val="bg2">
                    <a:lumMod val="10000"/>
                  </a:schemeClr>
                </a:solidFill>
              </a:rPr>
              <a:t>Gdje se pronalazi?</a:t>
            </a:r>
          </a:p>
          <a:p>
            <a:r>
              <a:rPr lang="hr-HR" dirty="0" smtClean="0">
                <a:solidFill>
                  <a:schemeClr val="bg2">
                    <a:lumMod val="10000"/>
                  </a:schemeClr>
                </a:solidFill>
              </a:rPr>
              <a:t>Kakav je to otpad?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>
                <a:solidFill>
                  <a:schemeClr val="tx2">
                    <a:lumMod val="50000"/>
                  </a:schemeClr>
                </a:solidFill>
              </a:rPr>
              <a:t>Što je inertni otpad:          </a:t>
            </a:r>
            <a:endParaRPr lang="hr-HR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latin typeface="Baskerville Old Face" pitchFamily="18" charset="0"/>
              </a:rPr>
              <a:t>Inertni otpad je otpad koji </a:t>
            </a:r>
            <a:r>
              <a:rPr lang="hr-HR" dirty="0" smtClean="0">
                <a:latin typeface="Baskerville Old Face" pitchFamily="18" charset="0"/>
              </a:rPr>
              <a:t>podliježe</a:t>
            </a:r>
            <a:r>
              <a:rPr lang="hr-HR" dirty="0" smtClean="0">
                <a:latin typeface="Baskerville Old Face" pitchFamily="18" charset="0"/>
              </a:rPr>
              <a:t> </a:t>
            </a:r>
            <a:r>
              <a:rPr lang="hr-HR" dirty="0" smtClean="0">
                <a:latin typeface="Baskerville Old Face" pitchFamily="18" charset="0"/>
              </a:rPr>
              <a:t>raznim:kemijskim,fizikalnim </a:t>
            </a:r>
            <a:r>
              <a:rPr lang="hr-HR" dirty="0" smtClean="0">
                <a:latin typeface="Baskerville Old Face" pitchFamily="18" charset="0"/>
              </a:rPr>
              <a:t>ili biološkim promjenama</a:t>
            </a:r>
            <a:r>
              <a:rPr lang="hr-HR" dirty="0" smtClean="0">
                <a:latin typeface="Baskerville Old Face" pitchFamily="18" charset="0"/>
              </a:rPr>
              <a:t>.</a:t>
            </a:r>
          </a:p>
          <a:p>
            <a:r>
              <a:rPr lang="hr-HR" dirty="0" smtClean="0">
                <a:latin typeface="Baskerville Old Face" pitchFamily="18" charset="0"/>
              </a:rPr>
              <a:t>Taj otpad je </a:t>
            </a:r>
            <a:r>
              <a:rPr lang="hr-HR" dirty="0" err="1" smtClean="0">
                <a:latin typeface="Baskerville Old Face" pitchFamily="18" charset="0"/>
              </a:rPr>
              <a:t>je</a:t>
            </a:r>
            <a:r>
              <a:rPr lang="hr-HR" dirty="0" smtClean="0">
                <a:latin typeface="Baskerville Old Face" pitchFamily="18" charset="0"/>
              </a:rPr>
              <a:t> određen Zakonom o otpadu.</a:t>
            </a:r>
          </a:p>
          <a:p>
            <a:pPr>
              <a:buNone/>
            </a:pPr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endParaRPr lang="hr-HR" dirty="0" smtClean="0">
              <a:latin typeface="Baskerville Old Face" pitchFamily="18" charset="0"/>
            </a:endParaRPr>
          </a:p>
          <a:p>
            <a:endParaRPr lang="hr-HR" dirty="0" smtClean="0">
              <a:latin typeface="Baskerville Old Face" pitchFamily="18" charset="0"/>
            </a:endParaRPr>
          </a:p>
          <a:p>
            <a:endParaRPr lang="hr-HR" dirty="0" smtClean="0">
              <a:latin typeface="Baskerville Old Face" pitchFamily="18" charset="0"/>
            </a:endParaRPr>
          </a:p>
          <a:p>
            <a:endParaRPr lang="hr-HR" dirty="0" smtClean="0">
              <a:latin typeface="Baskerville Old Face" pitchFamily="18" charset="0"/>
            </a:endParaRPr>
          </a:p>
          <a:p>
            <a:endParaRPr lang="hr-HR" dirty="0" smtClean="0">
              <a:latin typeface="Baskerville Old Face" pitchFamily="18" charset="0"/>
            </a:endParaRPr>
          </a:p>
          <a:p>
            <a:endParaRPr lang="hr-HR" dirty="0" smtClean="0">
              <a:latin typeface="Baskerville Old Face" pitchFamily="18" charset="0"/>
            </a:endParaRPr>
          </a:p>
          <a:p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endParaRPr lang="hr-HR" dirty="0" smtClean="0">
              <a:latin typeface="Baskerville Old Face" pitchFamily="18" charset="0"/>
            </a:endParaRPr>
          </a:p>
          <a:p>
            <a:pPr>
              <a:buNone/>
            </a:pPr>
            <a:endParaRPr lang="hr-HR" dirty="0" smtClean="0">
              <a:latin typeface="Baskerville Old Face" pitchFamily="18" charset="0"/>
            </a:endParaRPr>
          </a:p>
          <a:p>
            <a:endParaRPr lang="hr-HR" dirty="0" smtClean="0">
              <a:latin typeface="Agency FB" pitchFamily="34" charset="0"/>
            </a:endParaRPr>
          </a:p>
          <a:p>
            <a:endParaRPr lang="hr-HR" dirty="0" smtClean="0">
              <a:latin typeface="Agency FB" pitchFamily="34" charset="0"/>
            </a:endParaRPr>
          </a:p>
        </p:txBody>
      </p:sp>
      <p:pic>
        <p:nvPicPr>
          <p:cNvPr id="1026" name="Picture 2" descr="C:\Users\Administrator\Desktop\otpad_595110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068960"/>
            <a:ext cx="6974903" cy="348745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Svojstva inertnog otpada:</a:t>
            </a:r>
            <a:endParaRPr lang="hr-H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 smtClean="0"/>
              <a:t>Ne otapa se</a:t>
            </a:r>
          </a:p>
          <a:p>
            <a:r>
              <a:rPr lang="hr-HR" b="1" dirty="0" smtClean="0"/>
              <a:t>Nije zapaljiv</a:t>
            </a:r>
          </a:p>
          <a:p>
            <a:r>
              <a:rPr lang="hr-HR" b="1" dirty="0" smtClean="0"/>
              <a:t>Ne reagira kemijskim putem</a:t>
            </a:r>
          </a:p>
          <a:p>
            <a:r>
              <a:rPr lang="hr-HR" b="1" dirty="0" smtClean="0"/>
              <a:t>Ne ispušta štetne tvari po okoliš</a:t>
            </a:r>
            <a:endParaRPr lang="hr-HR" b="1" dirty="0"/>
          </a:p>
        </p:txBody>
      </p:sp>
      <p:pic>
        <p:nvPicPr>
          <p:cNvPr id="2050" name="Picture 2" descr="C:\Users\Administrator\Desktop\Vuilnis_bij_Essent_Milie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717032"/>
            <a:ext cx="4013825" cy="301036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Općenito o otpadu: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Otpad je tvar ili predmet koji posjednik odbacuje,namjerava ili mora odbaciti.</a:t>
            </a:r>
          </a:p>
          <a:p>
            <a:endParaRPr lang="hr-HR" dirty="0" smtClean="0"/>
          </a:p>
          <a:p>
            <a:r>
              <a:rPr lang="hr-HR" dirty="0" smtClean="0"/>
              <a:t>Po mjestu nastanka razlikuju se više vrsta otpada:komunalni,proizvodni,ambalažni,</a:t>
            </a:r>
            <a:r>
              <a:rPr lang="hr-HR" dirty="0" err="1" smtClean="0"/>
              <a:t>itd</a:t>
            </a:r>
            <a:r>
              <a:rPr lang="hr-HR" dirty="0" smtClean="0"/>
              <a:t>.</a:t>
            </a:r>
          </a:p>
          <a:p>
            <a:r>
              <a:rPr lang="hr-HR" dirty="0" smtClean="0"/>
              <a:t>Po svojstvima otpada razlikuju se po:opasnim,neopasnim i interni.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pic>
        <p:nvPicPr>
          <p:cNvPr id="3074" name="Picture 2" descr="C:\Users\Administrator\Desktop\Otp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581128"/>
            <a:ext cx="3049029" cy="2134320"/>
          </a:xfrm>
          <a:prstGeom prst="rect">
            <a:avLst/>
          </a:prstGeom>
          <a:noFill/>
        </p:spPr>
      </p:pic>
      <p:pic>
        <p:nvPicPr>
          <p:cNvPr id="3075" name="Picture 3" descr="C:\Users\Administrator\Desktop\ur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725144"/>
            <a:ext cx="2088232" cy="1771650"/>
          </a:xfrm>
          <a:prstGeom prst="rect">
            <a:avLst/>
          </a:prstGeom>
          <a:noFill/>
        </p:spPr>
      </p:pic>
      <p:pic>
        <p:nvPicPr>
          <p:cNvPr id="3076" name="Picture 4" descr="C:\Users\Administrator\Desktop\opasan-otpa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4653136"/>
            <a:ext cx="1872208" cy="187220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2">
                    <a:lumMod val="50000"/>
                  </a:schemeClr>
                </a:solidFill>
              </a:rPr>
              <a:t>Opasni otpad:</a:t>
            </a:r>
            <a:endParaRPr lang="hr-HR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Opasni otpad je kako i samo ime govori opasan.</a:t>
            </a:r>
          </a:p>
          <a:p>
            <a:r>
              <a:rPr lang="hr-HR" dirty="0" smtClean="0"/>
              <a:t>Ima jedno od svojstva:</a:t>
            </a:r>
          </a:p>
          <a:p>
            <a:r>
              <a:rPr lang="hr-HR" dirty="0" smtClean="0"/>
              <a:t>e</a:t>
            </a:r>
            <a:r>
              <a:rPr lang="hr-HR" dirty="0" smtClean="0"/>
              <a:t>ksplozivnost</a:t>
            </a:r>
            <a:endParaRPr lang="hr-HR" dirty="0" smtClean="0"/>
          </a:p>
          <a:p>
            <a:r>
              <a:rPr lang="hr-HR" dirty="0" smtClean="0"/>
              <a:t>z</a:t>
            </a:r>
            <a:r>
              <a:rPr lang="hr-HR" dirty="0" smtClean="0"/>
              <a:t>apaljivost</a:t>
            </a:r>
          </a:p>
          <a:p>
            <a:r>
              <a:rPr lang="hr-HR" dirty="0" err="1" smtClean="0"/>
              <a:t>r</a:t>
            </a:r>
            <a:r>
              <a:rPr lang="hr-HR" dirty="0" err="1" smtClean="0"/>
              <a:t>eaktivnost</a:t>
            </a:r>
            <a:endParaRPr lang="hr-HR" dirty="0" smtClean="0"/>
          </a:p>
          <a:p>
            <a:r>
              <a:rPr lang="hr-HR" dirty="0" smtClean="0"/>
              <a:t>t</a:t>
            </a:r>
            <a:r>
              <a:rPr lang="hr-HR" dirty="0" smtClean="0"/>
              <a:t>oksičnost</a:t>
            </a:r>
          </a:p>
          <a:p>
            <a:r>
              <a:rPr lang="hr-HR" dirty="0" smtClean="0"/>
              <a:t>n</a:t>
            </a:r>
            <a:r>
              <a:rPr lang="hr-HR" dirty="0" smtClean="0"/>
              <a:t>adražljivost</a:t>
            </a:r>
          </a:p>
          <a:p>
            <a:endParaRPr lang="hr-HR" dirty="0" smtClean="0"/>
          </a:p>
        </p:txBody>
      </p:sp>
      <p:pic>
        <p:nvPicPr>
          <p:cNvPr id="4098" name="Picture 2" descr="C:\Users\Administrator\Desktop\img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143498">
            <a:off x="5678602" y="2594231"/>
            <a:ext cx="2619375" cy="1743075"/>
          </a:xfrm>
          <a:prstGeom prst="rect">
            <a:avLst/>
          </a:prstGeom>
          <a:noFill/>
        </p:spPr>
      </p:pic>
      <p:pic>
        <p:nvPicPr>
          <p:cNvPr id="4099" name="Picture 3" descr="C:\Users\Administrator\Desktop\Opasni-otpad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45734">
            <a:off x="2987824" y="4221088"/>
            <a:ext cx="2687592" cy="2241451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bg2">
                    <a:lumMod val="10000"/>
                  </a:schemeClr>
                </a:solidFill>
              </a:rPr>
              <a:t>Neopasni otpad:</a:t>
            </a:r>
            <a:endParaRPr lang="hr-HR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Neopasni otpad je otpad koji nema karakteristike opasnog otpada:</a:t>
            </a:r>
          </a:p>
          <a:p>
            <a:r>
              <a:rPr lang="hr-HR" dirty="0" smtClean="0"/>
              <a:t>Primjeri neopasnog otpada su:</a:t>
            </a:r>
          </a:p>
          <a:p>
            <a:r>
              <a:rPr lang="hr-HR" dirty="0" smtClean="0"/>
              <a:t>s</a:t>
            </a:r>
            <a:r>
              <a:rPr lang="hr-HR" dirty="0" smtClean="0"/>
              <a:t>taklene i plastične boce</a:t>
            </a:r>
          </a:p>
          <a:p>
            <a:r>
              <a:rPr lang="hr-HR" dirty="0" smtClean="0"/>
              <a:t>papir</a:t>
            </a:r>
          </a:p>
          <a:p>
            <a:r>
              <a:rPr lang="hr-HR" dirty="0" smtClean="0"/>
              <a:t>p</a:t>
            </a:r>
            <a:r>
              <a:rPr lang="hr-HR" dirty="0" smtClean="0"/>
              <a:t>lastika</a:t>
            </a:r>
          </a:p>
          <a:p>
            <a:r>
              <a:rPr lang="hr-HR" dirty="0" smtClean="0"/>
              <a:t>ž</a:t>
            </a:r>
            <a:r>
              <a:rPr lang="hr-HR" dirty="0" smtClean="0"/>
              <a:t>eljezo</a:t>
            </a:r>
          </a:p>
          <a:p>
            <a:r>
              <a:rPr lang="hr-HR" dirty="0" smtClean="0"/>
              <a:t>tekstil</a:t>
            </a:r>
          </a:p>
          <a:p>
            <a:r>
              <a:rPr lang="hr-HR" dirty="0" smtClean="0"/>
              <a:t>Ovaj otpad </a:t>
            </a:r>
            <a:r>
              <a:rPr lang="hr-HR" dirty="0" err="1" smtClean="0"/>
              <a:t>uglavnog</a:t>
            </a:r>
            <a:r>
              <a:rPr lang="hr-HR" dirty="0" smtClean="0"/>
              <a:t> potječe iz domaćinstva,</a:t>
            </a:r>
            <a:r>
              <a:rPr lang="hr-HR" dirty="0" err="1" smtClean="0"/>
              <a:t>suanova</a:t>
            </a:r>
            <a:r>
              <a:rPr lang="hr-HR" dirty="0" smtClean="0"/>
              <a:t>,uslužnih objekata,</a:t>
            </a:r>
            <a:r>
              <a:rPr lang="hr-HR" dirty="0" err="1" smtClean="0"/>
              <a:t>itd</a:t>
            </a:r>
            <a:r>
              <a:rPr lang="hr-HR" dirty="0" smtClean="0"/>
              <a:t>.</a:t>
            </a:r>
          </a:p>
        </p:txBody>
      </p:sp>
      <p:pic>
        <p:nvPicPr>
          <p:cNvPr id="5122" name="Picture 2" descr="C:\Users\Administrator\Desktop\otpad-kamion-5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924944"/>
            <a:ext cx="3035857" cy="172819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      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Napravio:Adriano Sever 8a</a:t>
            </a:r>
          </a:p>
          <a:p>
            <a:r>
              <a:rPr lang="hr-HR" dirty="0" smtClean="0"/>
              <a:t>Koristio:</a:t>
            </a:r>
            <a:r>
              <a:rPr lang="hr-HR" dirty="0" err="1" smtClean="0"/>
              <a:t>Wikipedia</a:t>
            </a:r>
            <a:r>
              <a:rPr lang="hr-HR" dirty="0" smtClean="0"/>
              <a:t> i </a:t>
            </a:r>
            <a:r>
              <a:rPr lang="hr-HR" dirty="0" err="1" smtClean="0"/>
              <a:t>Google</a:t>
            </a:r>
            <a:r>
              <a:rPr lang="hr-HR" dirty="0" smtClean="0"/>
              <a:t> slike</a:t>
            </a:r>
          </a:p>
        </p:txBody>
      </p:sp>
      <p:pic>
        <p:nvPicPr>
          <p:cNvPr id="6146" name="Picture 2" descr="C:\Users\Administrator\Desktop\recikliranj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708920"/>
            <a:ext cx="3814763" cy="381476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159</Words>
  <Application>Microsoft Office PowerPoint</Application>
  <PresentationFormat>Prikaz na zaslonu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8" baseType="lpstr">
      <vt:lpstr>Oriel</vt:lpstr>
      <vt:lpstr>INERTNI OTPAD:</vt:lpstr>
      <vt:lpstr>Što je inertni otpad:          </vt:lpstr>
      <vt:lpstr>Svojstva inertnog otpada:</vt:lpstr>
      <vt:lpstr>Općenito o otpadu:</vt:lpstr>
      <vt:lpstr>Opasni otpad:</vt:lpstr>
      <vt:lpstr>Neopasni otpad:</vt:lpstr>
      <vt:lpstr>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INERTNI OTPAD:</dc:title>
  <dc:creator>ADMIN</dc:creator>
  <cp:lastModifiedBy>ADMIN</cp:lastModifiedBy>
  <cp:revision>15</cp:revision>
  <dcterms:created xsi:type="dcterms:W3CDTF">2014-04-05T11:38:13Z</dcterms:created>
  <dcterms:modified xsi:type="dcterms:W3CDTF">2014-04-05T13:59:17Z</dcterms:modified>
</cp:coreProperties>
</file>