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med" advTm="10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10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2B6331-BC5D-4596-BB0E-A7472186F999}" type="datetimeFigureOut">
              <a:rPr lang="sr-Latn-CS" smtClean="0"/>
              <a:pPr/>
              <a:t>14.11.2016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D539EA-C76E-4B5D-AF3D-E692CEAA8F36}" type="slidenum">
              <a:rPr lang="hr-HR" smtClean="0"/>
              <a:pPr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med" advTm="10000">
    <p:zoom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572560" cy="1500198"/>
          </a:xfrm>
        </p:spPr>
        <p:txBody>
          <a:bodyPr/>
          <a:lstStyle/>
          <a:p>
            <a:pPr algn="ctr"/>
            <a:r>
              <a:rPr lang="hr-HR" sz="7000" dirty="0" smtClean="0"/>
              <a:t>VUKOVAR</a:t>
            </a:r>
            <a:endParaRPr lang="hr-HR" sz="7000" dirty="0"/>
          </a:p>
        </p:txBody>
      </p:sp>
      <p:pic>
        <p:nvPicPr>
          <p:cNvPr id="1026" name="Picture 2" descr="C:\Users\Vitor\Desktop\LUCIJA\SLIKE VUKOVARA\PXL_101116_49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428868"/>
            <a:ext cx="2714644" cy="3859683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/>
            <a:r>
              <a:rPr lang="hr-HR" dirty="0" smtClean="0"/>
              <a:t>DOMOVINSKI RAT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hr-HR" dirty="0" smtClean="0"/>
              <a:t>Osamostaljenjem Hrvatske 1991. godine došlo je do </a:t>
            </a:r>
            <a:r>
              <a:rPr lang="hr-HR" dirty="0" smtClean="0"/>
              <a:t>agresije </a:t>
            </a:r>
            <a:r>
              <a:rPr lang="hr-HR" dirty="0" smtClean="0"/>
              <a:t>Srbije na Vukovar i Hrvatsku.</a:t>
            </a:r>
          </a:p>
          <a:p>
            <a:pPr algn="ctr">
              <a:buFont typeface="Wingdings" pitchFamily="2" charset="2"/>
              <a:buChar char="§"/>
            </a:pPr>
            <a:r>
              <a:rPr lang="hr-HR" dirty="0" smtClean="0"/>
              <a:t>Nakon </a:t>
            </a:r>
            <a:r>
              <a:rPr lang="hr-HR" dirty="0" smtClean="0"/>
              <a:t>tri mjeseca ogorčenih borba, Vukovar je 18. studenoga 1991. godine pao u srpske ruke.</a:t>
            </a:r>
          </a:p>
          <a:p>
            <a:pPr>
              <a:buNone/>
            </a:pPr>
            <a:endParaRPr lang="hr-HR" dirty="0" smtClean="0"/>
          </a:p>
        </p:txBody>
      </p:sp>
      <p:pic>
        <p:nvPicPr>
          <p:cNvPr id="1026" name="Picture 2" descr="C:\Users\Vitor\Desktop\LUCIJA\SLIKE VUKOVARA\trp-c-11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929066"/>
            <a:ext cx="3671154" cy="2643206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58204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hr-HR" sz="5400" dirty="0" smtClean="0"/>
              <a:t>"Vlak mira"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392909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hr-HR" sz="2400" dirty="0" smtClean="0"/>
              <a:t>Nakon oslobodilačkih akcija u drugim krajevima Hrvatske 1995. godine, počeli su pregovori o povratku Vukovara pod hrvatsku vlast.</a:t>
            </a:r>
          </a:p>
          <a:p>
            <a:pPr algn="ctr">
              <a:buFont typeface="Wingdings" pitchFamily="2" charset="2"/>
              <a:buChar char="§"/>
            </a:pPr>
            <a:r>
              <a:rPr lang="hr-HR" sz="2400" dirty="0" smtClean="0"/>
              <a:t>Dana</a:t>
            </a:r>
            <a:r>
              <a:rPr lang="hr-HR" sz="2400" dirty="0" smtClean="0"/>
              <a:t> 8. lipnja 1997. godine, "Vlak mira" stigao je iz Zagreba u Vukovar. Bio je sastavljen od 21 vagona iz svih hrvatskih županija, a u njemu su bili najviši </a:t>
            </a:r>
            <a:r>
              <a:rPr lang="hr-HR" sz="2400" dirty="0" smtClean="0"/>
              <a:t>politički, crkveni, </a:t>
            </a:r>
            <a:r>
              <a:rPr lang="hr-HR" sz="2400" dirty="0" smtClean="0"/>
              <a:t>te </a:t>
            </a:r>
            <a:r>
              <a:rPr lang="hr-HR" sz="2400" dirty="0" smtClean="0"/>
              <a:t>brojni drugi </a:t>
            </a:r>
            <a:r>
              <a:rPr lang="hr-HR" sz="2400" dirty="0" smtClean="0"/>
              <a:t>uglednici iz javnog, kulturnog, znanstvenog i gospodarskog života Hrvatske.</a:t>
            </a:r>
          </a:p>
          <a:p>
            <a:endParaRPr lang="hr-HR" dirty="0"/>
          </a:p>
        </p:txBody>
      </p:sp>
      <p:pic>
        <p:nvPicPr>
          <p:cNvPr id="2050" name="Picture 2" descr="C:\Users\Vitor\Desktop\LUCIJA\SLIKE VUKOVARA\vlak-mi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4429132"/>
            <a:ext cx="3452072" cy="2071702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>MIRNA REINTEGRACIJA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Hrvatsko Podunavlje je mirno </a:t>
            </a:r>
            <a:r>
              <a:rPr lang="hr-HR" dirty="0" smtClean="0"/>
              <a:t>reintegrirano u </a:t>
            </a:r>
            <a:r>
              <a:rPr lang="hr-HR" dirty="0" smtClean="0"/>
              <a:t>Republiku Hrvatsku 15. siječnja 1998. godine. Otad se mnogo radi na obnovi grada i povratku svih stanovnika i pomirbi , te se oživljavaju kulturni i drugi vidovi gradskog života</a:t>
            </a:r>
            <a:r>
              <a:rPr lang="hr-HR" dirty="0" smtClean="0"/>
              <a:t>.</a:t>
            </a:r>
          </a:p>
          <a:p>
            <a:endParaRPr lang="hr-HR" dirty="0"/>
          </a:p>
        </p:txBody>
      </p:sp>
      <p:pic>
        <p:nvPicPr>
          <p:cNvPr id="3076" name="Picture 4" descr="C:\Users\Vitor\Desktop\LUCIJA\SLIKE VUKOVARA\grad_vukov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714752"/>
            <a:ext cx="4157692" cy="2682381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cap="all" dirty="0" smtClean="0"/>
              <a:t>18. STUDENI – DAN SJEĆANJA NA </a:t>
            </a:r>
            <a:r>
              <a:rPr lang="hr-HR" cap="all" dirty="0" smtClean="0"/>
              <a:t>VUKOVAR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Hrvatski sabor donio je 29. listopada 1999. Odluku o proglašenju dana sjećanja na žrtvu Vukovara 1991. godine, kako bi se dostojanstveno i primjereno odala počast svim sudionicima obrane Vukovara</a:t>
            </a:r>
            <a:endParaRPr lang="hr-HR" dirty="0"/>
          </a:p>
        </p:txBody>
      </p:sp>
      <p:pic>
        <p:nvPicPr>
          <p:cNvPr id="3077" name="Picture 5" descr="C:\Users\Vitor\Desktop\LUCIJA\SLIKE VUKOVARA\odaju-poast-diljem-hrvatske-pale-se-svijee-za-vukovar-504x335-20141146-20141117193451-2b046de86e246fb59643a75335de7f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786190"/>
            <a:ext cx="4395036" cy="2921304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i="1" dirty="0" smtClean="0"/>
              <a:t>Prezentaciju  pripremila:</a:t>
            </a:r>
          </a:p>
          <a:p>
            <a:pPr algn="ctr">
              <a:buNone/>
            </a:pPr>
            <a:r>
              <a:rPr lang="hr-HR" i="1" dirty="0" smtClean="0"/>
              <a:t>Lucija Štimac, 5.a</a:t>
            </a:r>
          </a:p>
          <a:p>
            <a:pPr algn="ctr">
              <a:buNone/>
            </a:pPr>
            <a:r>
              <a:rPr lang="hr-HR" i="1" dirty="0" smtClean="0"/>
              <a:t>OŠ 22. lipnja, Sisak</a:t>
            </a:r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r>
              <a:rPr lang="hr-HR" i="1" dirty="0" smtClean="0"/>
              <a:t>Studeni  2016.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ransition spd="med" advTm="10000"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77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VUKOVAR</vt:lpstr>
      <vt:lpstr>DOMOVINSKI RAT</vt:lpstr>
      <vt:lpstr>"Vlak mira"</vt:lpstr>
      <vt:lpstr>MIRNA REINTEGRACIJA</vt:lpstr>
      <vt:lpstr>18. STUDENI – DAN SJEĆANJA NA VUKOVAR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VUKOVAR</dc:title>
  <dc:creator>Vitor</dc:creator>
  <cp:lastModifiedBy>Vitor</cp:lastModifiedBy>
  <cp:revision>20</cp:revision>
  <dcterms:created xsi:type="dcterms:W3CDTF">2016-11-14T17:24:23Z</dcterms:created>
  <dcterms:modified xsi:type="dcterms:W3CDTF">2016-11-14T19:48:35Z</dcterms:modified>
</cp:coreProperties>
</file>