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64" r:id="rId4"/>
    <p:sldId id="260" r:id="rId5"/>
    <p:sldId id="261" r:id="rId6"/>
    <p:sldId id="262" r:id="rId7"/>
    <p:sldId id="266" r:id="rId8"/>
    <p:sldId id="259" r:id="rId9"/>
    <p:sldId id="268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4" autoAdjust="0"/>
    <p:restoredTop sz="68664" autoAdjust="0"/>
  </p:normalViewPr>
  <p:slideViewPr>
    <p:cSldViewPr snapToGrid="0">
      <p:cViewPr varScale="1">
        <p:scale>
          <a:sx n="79" d="100"/>
          <a:sy n="79" d="100"/>
        </p:scale>
        <p:origin x="11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Prikupiti</a:t>
            </a:r>
            <a:r>
              <a:rPr lang="hr-HR" baseline="0" dirty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 važnost pravovremenog informiranja</a:t>
            </a:r>
            <a:r>
              <a:rPr lang="hr-HR" baseline="0" dirty="0"/>
              <a:t> iz provjerenih izvora.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Učenici</a:t>
            </a:r>
            <a:r>
              <a:rPr lang="hr-HR" baseline="0" dirty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</a:t>
            </a:r>
            <a:r>
              <a:rPr lang="hr-HR" baseline="0" dirty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Predstaviti</a:t>
            </a:r>
            <a:r>
              <a:rPr lang="hr-HR" baseline="0" dirty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 učenike s relevantnim i provjerenim</a:t>
            </a:r>
            <a:r>
              <a:rPr lang="hr-HR" baseline="0" dirty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Usporediti ono što znam s provjerenim i relevantnim podacima o određenom fenomenu.</a:t>
            </a:r>
          </a:p>
          <a:p>
            <a:r>
              <a:rPr lang="hr-HR" dirty="0"/>
              <a:t>Aktivnost:</a:t>
            </a:r>
            <a:r>
              <a:rPr lang="hr-HR" baseline="0" dirty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</a:t>
            </a:r>
            <a:r>
              <a:rPr lang="hr-HR" baseline="0" dirty="0"/>
              <a:t> važnost pravilnog i čestog pranja ruku.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</a:t>
            </a:r>
            <a:r>
              <a:rPr lang="hr-HR" baseline="0" dirty="0"/>
              <a:t>: ukazati na važnost pravilne higijene kašljanja i kihanja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Slikovni rezultat za korona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9" y="1482625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Izbjegavanje bliskog kontakta s osobama koje imaju povišenu temperaturu ili kašlju.</a:t>
            </a:r>
          </a:p>
          <a:p>
            <a:r>
              <a:rPr lang="hr-HR" dirty="0"/>
              <a:t>Izbjegavati odlaske i okupljanja na javnim mjestima.</a:t>
            </a:r>
          </a:p>
          <a:p>
            <a:r>
              <a:rPr lang="hr-HR" dirty="0"/>
              <a:t>Održavanje razmaka u kontaktu s drugim ljudima (min. 1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445188" y="5362113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97858" y="1437192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Informirajte se!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3926009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746009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1806098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54" y="886742"/>
            <a:ext cx="1310643" cy="163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263666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www.hzjz.hr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90499" y="263666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civilna-zastita.gov.hr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164824" y="5452369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www.ecdc.europa.eu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90498" y="5452369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www.who.int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na kraju.....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Ovo je razdoblje gdje bi se svi mogli zapitati o tome kako je važno cijeniti trenutke koje imamo: od jutranjeg ispijanja kave ili čaja, do odlaska na posao ili u školu, te male sitnice čine naš život.</a:t>
            </a:r>
          </a:p>
          <a:p>
            <a:r>
              <a:rPr lang="hr-HR" dirty="0"/>
              <a:t>Nadam se da ćemo poslije ovoga imati drugačiji pogled na sve i cijeniti trenutke koji su nam dani!!!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Zdravi mi bili!!!!</a:t>
            </a:r>
          </a:p>
          <a:p>
            <a:pPr marL="0" indent="0">
              <a:buNone/>
            </a:pPr>
            <a:r>
              <a:rPr lang="hr-HR" dirty="0"/>
              <a:t>Vaša profesorica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7246" y="1825625"/>
            <a:ext cx="379655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93" y="104215"/>
            <a:ext cx="54292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Covid – 19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Što vam je poznato o koronavirusu?</a:t>
            </a:r>
          </a:p>
          <a:p>
            <a:r>
              <a:rPr lang="hr-HR" dirty="0"/>
              <a:t>Gdje se dobili te informacije?</a:t>
            </a:r>
          </a:p>
          <a:p>
            <a:r>
              <a:rPr lang="hr-HR" dirty="0"/>
              <a:t>U tablicu (pod „znam”) zabilježite svoja saznanja.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11597"/>
            <a:ext cx="5181600" cy="35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59967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ŠTO</a:t>
                      </a:r>
                      <a:r>
                        <a:rPr lang="hr-HR" sz="3200" baseline="0" dirty="0"/>
                        <a:t> SAM NAUČIO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Upoznajmo: Svjetska zdravstvena organizacija (WHO)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</a:t>
            </a:r>
            <a:r>
              <a:rPr lang="en-GB" dirty="0" err="1"/>
              <a:t>pecijalizirana</a:t>
            </a:r>
            <a:r>
              <a:rPr lang="en-GB" dirty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Osnovana</a:t>
            </a:r>
            <a:r>
              <a:rPr lang="hr-HR" dirty="0"/>
              <a:t>:</a:t>
            </a:r>
            <a:r>
              <a:rPr lang="en-GB" dirty="0"/>
              <a:t> 7. </a:t>
            </a:r>
            <a:r>
              <a:rPr lang="en-GB" dirty="0" err="1"/>
              <a:t>travnja</a:t>
            </a:r>
            <a:r>
              <a:rPr lang="en-GB" dirty="0"/>
              <a:t> 1948.</a:t>
            </a:r>
            <a:endParaRPr lang="hr-HR" dirty="0"/>
          </a:p>
          <a:p>
            <a:r>
              <a:rPr lang="hr-HR" dirty="0"/>
              <a:t>S</a:t>
            </a:r>
            <a:r>
              <a:rPr lang="en-GB" dirty="0" err="1"/>
              <a:t>jedište</a:t>
            </a:r>
            <a:r>
              <a:rPr lang="hr-HR" dirty="0"/>
              <a:t>:</a:t>
            </a:r>
            <a:r>
              <a:rPr lang="en-GB" dirty="0"/>
              <a:t> </a:t>
            </a:r>
            <a:r>
              <a:rPr lang="en-GB" dirty="0" err="1"/>
              <a:t>Genev</a:t>
            </a:r>
            <a:r>
              <a:rPr lang="hr-HR" dirty="0"/>
              <a:t>a, Švicarska</a:t>
            </a:r>
          </a:p>
          <a:p>
            <a:r>
              <a:rPr lang="hr-HR" dirty="0"/>
              <a:t>Zadaća: k</a:t>
            </a:r>
            <a:r>
              <a:rPr lang="en-GB" dirty="0" err="1"/>
              <a:t>oordina</a:t>
            </a:r>
            <a:r>
              <a:rPr lang="hr-HR" dirty="0"/>
              <a:t>cija</a:t>
            </a:r>
            <a:r>
              <a:rPr lang="en-GB" dirty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/>
              <a:t>zdravstva</a:t>
            </a:r>
            <a:r>
              <a:rPr lang="hr-HR" dirty="0"/>
              <a:t>, </a:t>
            </a:r>
            <a:r>
              <a:rPr lang="en-GB" dirty="0" err="1"/>
              <a:t>postavljanja</a:t>
            </a:r>
            <a:r>
              <a:rPr lang="en-GB" dirty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hr-HR" dirty="0"/>
              <a:t> itd.</a:t>
            </a:r>
          </a:p>
          <a:p>
            <a:r>
              <a:rPr lang="hr-HR" dirty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Jeste li znali?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Andrija Štampar (1888.-1958.)</a:t>
            </a:r>
          </a:p>
          <a:p>
            <a:r>
              <a:rPr lang="hr-HR" dirty="0"/>
              <a:t>Svjetski priznati stručnjak u području socijalne medicine</a:t>
            </a:r>
          </a:p>
          <a:p>
            <a:r>
              <a:rPr lang="hr-HR" dirty="0"/>
              <a:t>Radio na educiranju pučanstva u području higijene</a:t>
            </a:r>
          </a:p>
          <a:p>
            <a:r>
              <a:rPr lang="hr-HR" dirty="0"/>
              <a:t>Pozvan kao savjetnik u području javnog zdravstva u niz država</a:t>
            </a:r>
          </a:p>
          <a:p>
            <a:r>
              <a:rPr lang="hr-HR" dirty="0"/>
              <a:t>Osnovao Školu narodnog zdravlja</a:t>
            </a:r>
          </a:p>
          <a:p>
            <a:r>
              <a:rPr lang="hr-HR" dirty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Pogledajte video Svjetske zdravstvene organizacije</a:t>
            </a:r>
          </a:p>
          <a:p>
            <a:r>
              <a:rPr lang="hr-HR" dirty="0"/>
              <a:t>Zabilježite one informacije koje su vam nove</a:t>
            </a:r>
          </a:p>
          <a:p>
            <a:r>
              <a:rPr lang="hr-HR" dirty="0"/>
              <a:t>Video: </a:t>
            </a:r>
            <a:r>
              <a:rPr lang="hr-HR" dirty="0">
                <a:hlinkClick r:id="rId3"/>
              </a:rPr>
              <a:t>https://youtu.be/mOV1aBVYKGA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298912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ŠTO</a:t>
                      </a:r>
                      <a:r>
                        <a:rPr lang="hr-HR" sz="3200" baseline="0" dirty="0"/>
                        <a:t> SAM NAUČIO?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Kako se zaštiti od virusa?</a:t>
            </a:r>
            <a:endParaRPr lang="en-GB" sz="3600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5" y="149225"/>
            <a:ext cx="4378865" cy="61920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966446"/>
          </a:xfrm>
        </p:spPr>
        <p:txBody>
          <a:bodyPr/>
          <a:lstStyle/>
          <a:p>
            <a:r>
              <a:rPr lang="hr-HR" dirty="0"/>
              <a:t>Čestim i pravilnim pranjem ruku sapunom i vodom (minimalno 20 – 30 sekundi).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1" y="3160059"/>
            <a:ext cx="5664450" cy="334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132437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112931"/>
            <a:ext cx="8229600" cy="4351338"/>
          </a:xfrm>
        </p:spPr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1"/>
            <a:r>
              <a:rPr lang="hr-HR" dirty="0"/>
              <a:t>Maramicu odmah baciti u smeće</a:t>
            </a:r>
          </a:p>
          <a:p>
            <a:pPr lvl="1"/>
            <a:r>
              <a:rPr lang="hr-HR" dirty="0"/>
              <a:t>Medicinske maske s filtrom -</a:t>
            </a:r>
            <a:r>
              <a:rPr lang="hr-HR" sz="1800" dirty="0"/>
              <a:t> za zaštitu od bakterija, virusa, spora i gljivica, od lebdećih čestica smoga i prašine ili od dima.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7680846" y="2622071"/>
            <a:ext cx="4511154" cy="42359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0" y="3606777"/>
            <a:ext cx="4336674" cy="299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601</Words>
  <Application>Microsoft Office PowerPoint</Application>
  <PresentationFormat>Široki zaslon</PresentationFormat>
  <Paragraphs>80</Paragraphs>
  <Slides>13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prezentacija</vt:lpstr>
      <vt:lpstr>Covid – 19 </vt:lpstr>
      <vt:lpstr>Tablica</vt:lpstr>
      <vt:lpstr>Upoznajmo: Svjetska zdravstvena organizacija (WHO)</vt:lpstr>
      <vt:lpstr>Jeste li znali?</vt:lpstr>
      <vt:lpstr>Uputa</vt:lpstr>
      <vt:lpstr>Tablica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I na kraju.....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Jevad</cp:lastModifiedBy>
  <cp:revision>18</cp:revision>
  <dcterms:created xsi:type="dcterms:W3CDTF">2020-03-12T20:11:13Z</dcterms:created>
  <dcterms:modified xsi:type="dcterms:W3CDTF">2020-03-21T20:23:17Z</dcterms:modified>
</cp:coreProperties>
</file>