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85568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8178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8371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56151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45061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070646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50672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845411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51569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78191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54294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370403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1977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15394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29362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828296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02096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CBE9-250B-47B7-A0ED-0EF09AE0CD6B}" type="datetimeFigureOut">
              <a:rPr lang="hr-HR" smtClean="0"/>
              <a:t>24.5.2020.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6662-A590-4C8F-8906-B7A6F0AD183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854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rgbClr val="FF3300"/>
                </a:solidFill>
                <a:latin typeface="Gabriola" panose="04040605051002020D02" pitchFamily="82" charset="0"/>
              </a:rPr>
              <a:t>PROSUĐUJEŠ LI LJUDE PREMA IZGLEDU?</a:t>
            </a:r>
            <a:endParaRPr lang="hr-HR" b="1" dirty="0">
              <a:solidFill>
                <a:srgbClr val="FF33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0322" y="4562830"/>
            <a:ext cx="10988514" cy="2061352"/>
          </a:xfrm>
        </p:spPr>
        <p:txBody>
          <a:bodyPr/>
          <a:lstStyle/>
          <a:p>
            <a:pPr algn="ctr"/>
            <a:r>
              <a:rPr lang="hr-HR" b="1" dirty="0" smtClean="0">
                <a:latin typeface="Garamond" panose="02020404030301010803" pitchFamily="18" charset="0"/>
              </a:rPr>
              <a:t>Pred vama je prezentacija koja sadržava deset fotografija ljudi (muškaraca, žena, djece) koji se po nečemu razlikuju od uobičajenoga.</a:t>
            </a:r>
          </a:p>
          <a:p>
            <a:pPr algn="ctr"/>
            <a:r>
              <a:rPr lang="hr-HR" b="1" dirty="0" smtClean="0">
                <a:latin typeface="Garamond" panose="02020404030301010803" pitchFamily="18" charset="0"/>
              </a:rPr>
              <a:t>Kada pregledate te fotografije, na posljednjem slajdu dočekat će vas nekoliko pitanja na koja ćete odgovoriti u svoju bilježnicu punim rečenicama.</a:t>
            </a:r>
          </a:p>
          <a:p>
            <a:pPr algn="ctr"/>
            <a:r>
              <a:rPr lang="hr-HR" b="1" dirty="0" smtClean="0">
                <a:latin typeface="Garamond" panose="02020404030301010803" pitchFamily="18" charset="0"/>
              </a:rPr>
              <a:t>Budite iskreni u svojim odgovorima te što opširnije i detaljnije iznesite svoja razmišljanja.</a:t>
            </a:r>
            <a:endParaRPr lang="hr-HR" b="1" dirty="0">
              <a:latin typeface="Garamond" panose="02020404030301010803" pitchFamily="18" charset="0"/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9225887" y="2684132"/>
            <a:ext cx="2756847" cy="1472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smtClean="0"/>
              <a:t>Prije odgovaranja na pitanja koja su na  zadnjem slajdu,   zapišite                       ovaj naslov u          bilježnicu. </a:t>
            </a:r>
            <a:endParaRPr lang="hr-HR" sz="1800" dirty="0"/>
          </a:p>
        </p:txBody>
      </p:sp>
      <p:cxnSp>
        <p:nvCxnSpPr>
          <p:cNvPr id="6" name="Ravni poveznik sa strelicom 5"/>
          <p:cNvCxnSpPr/>
          <p:nvPr/>
        </p:nvCxnSpPr>
        <p:spPr>
          <a:xfrm flipH="1" flipV="1">
            <a:off x="9362364" y="3562066"/>
            <a:ext cx="1037230" cy="12283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98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89" y="0"/>
            <a:ext cx="4560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61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42" y="0"/>
            <a:ext cx="8006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23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0321" y="712285"/>
            <a:ext cx="9719273" cy="119840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Sada kad ste pregledali fotografije, pročitajte i pitanja te odgovorite na njih u svoju bilježnicu.</a:t>
            </a:r>
            <a:br>
              <a:rPr lang="hr-H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hr-HR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(Još jednom: budite iskreni i što detaljniji u svojim odgovorima.)</a:t>
            </a:r>
            <a:endParaRPr lang="hr-HR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6909" y="2306471"/>
            <a:ext cx="9304003" cy="43672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latin typeface="Papyrus" panose="03070502060502030205" pitchFamily="66" charset="0"/>
              </a:rPr>
              <a:t>Što mislite o ljudima koje ste </a:t>
            </a:r>
            <a:r>
              <a:rPr lang="hr-HR" sz="2800" b="1" dirty="0" smtClean="0">
                <a:latin typeface="Papyrus" panose="03070502060502030205" pitchFamily="66" charset="0"/>
              </a:rPr>
              <a:t>vidjeli?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latin typeface="Papyrus" panose="03070502060502030205" pitchFamily="66" charset="0"/>
              </a:rPr>
              <a:t>Kako </a:t>
            </a:r>
            <a:r>
              <a:rPr lang="hr-HR" sz="2800" b="1" dirty="0">
                <a:latin typeface="Papyrus" panose="03070502060502030205" pitchFamily="66" charset="0"/>
              </a:rPr>
              <a:t>biste se ponašali da ih </a:t>
            </a:r>
            <a:r>
              <a:rPr lang="hr-HR" sz="2800" b="1" dirty="0" smtClean="0">
                <a:latin typeface="Papyrus" panose="03070502060502030205" pitchFamily="66" charset="0"/>
              </a:rPr>
              <a:t>susretnete?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latin typeface="Papyrus" panose="03070502060502030205" pitchFamily="66" charset="0"/>
              </a:rPr>
              <a:t>Koga od njih </a:t>
            </a:r>
            <a:r>
              <a:rPr lang="hr-HR" sz="2800" b="1" dirty="0">
                <a:latin typeface="Papyrus" panose="03070502060502030205" pitchFamily="66" charset="0"/>
              </a:rPr>
              <a:t>biste pozvali u svoj </a:t>
            </a:r>
            <a:r>
              <a:rPr lang="hr-HR" sz="2800" b="1" dirty="0" smtClean="0">
                <a:latin typeface="Papyrus" panose="03070502060502030205" pitchFamily="66" charset="0"/>
              </a:rPr>
              <a:t>razred i zašto?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latin typeface="Papyrus" panose="03070502060502030205" pitchFamily="66" charset="0"/>
              </a:rPr>
              <a:t>Znamo </a:t>
            </a:r>
            <a:r>
              <a:rPr lang="hr-HR" sz="2800" b="1" dirty="0">
                <a:latin typeface="Papyrus" panose="03070502060502030205" pitchFamily="66" charset="0"/>
              </a:rPr>
              <a:t>li nešto o karakteru ljudi koje smo </a:t>
            </a:r>
            <a:r>
              <a:rPr lang="hr-HR" sz="2800" b="1" dirty="0" smtClean="0">
                <a:latin typeface="Papyrus" panose="03070502060502030205" pitchFamily="66" charset="0"/>
              </a:rPr>
              <a:t>vidjeli samo na temelju njihove fotografije?</a:t>
            </a:r>
          </a:p>
          <a:p>
            <a:pPr>
              <a:lnSpc>
                <a:spcPct val="150000"/>
              </a:lnSpc>
            </a:pPr>
            <a:r>
              <a:rPr lang="hr-HR" sz="2800" b="1" dirty="0" smtClean="0">
                <a:latin typeface="Papyrus" panose="03070502060502030205" pitchFamily="66" charset="0"/>
              </a:rPr>
              <a:t>Trebamo </a:t>
            </a:r>
            <a:r>
              <a:rPr lang="hr-HR" sz="2800" b="1" dirty="0">
                <a:latin typeface="Papyrus" panose="03070502060502030205" pitchFamily="66" charset="0"/>
              </a:rPr>
              <a:t>li prosuđivati ljude prema izgledu</a:t>
            </a:r>
            <a:r>
              <a:rPr lang="hr-HR" sz="2800" b="1" dirty="0" smtClean="0">
                <a:latin typeface="Papyrus" panose="03070502060502030205" pitchFamily="66" charset="0"/>
              </a:rPr>
              <a:t>? Objasni svoj odgovor.</a:t>
            </a:r>
            <a:endParaRPr lang="hr-HR" sz="2800" b="1" dirty="0">
              <a:latin typeface="Papyrus" panose="03070502060502030205" pitchFamily="66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5068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97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9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77" y="1050878"/>
            <a:ext cx="7079450" cy="47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57150"/>
            <a:ext cx="66675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3" y="0"/>
            <a:ext cx="4577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35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5" y="458337"/>
            <a:ext cx="5950423" cy="59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94" y="859809"/>
            <a:ext cx="8802788" cy="50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12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6" y="667328"/>
            <a:ext cx="7383154" cy="5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85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3" y="1173707"/>
            <a:ext cx="7956472" cy="44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8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40</TotalTime>
  <Words>153</Words>
  <Application>Microsoft Office PowerPoint</Application>
  <PresentationFormat>Široki zaslon</PresentationFormat>
  <Paragraphs>11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Gabriola</vt:lpstr>
      <vt:lpstr>Garamond</vt:lpstr>
      <vt:lpstr>Papyrus</vt:lpstr>
      <vt:lpstr>Trebuchet MS</vt:lpstr>
      <vt:lpstr>Berlin</vt:lpstr>
      <vt:lpstr>PROSUĐUJEŠ LI LJUDE PREMA IZGLEDU?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Sada kad ste pregledali fotografije, pročitajte i pitanja te odgovorite na njih u svoju bilježnicu. (Još jednom: budite iskreni i što detaljniji u svojim odgovorima.)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PROSUĐUJEŠ LI LJUDE PREMA IZGLEDU?</dc:title>
  <dc:creator>Darja Šišić</dc:creator>
  <cp:lastModifiedBy>Darja Šišić</cp:lastModifiedBy>
  <cp:revision>5</cp:revision>
  <dcterms:created xsi:type="dcterms:W3CDTF">2020-05-24T17:47:08Z</dcterms:created>
  <dcterms:modified xsi:type="dcterms:W3CDTF">2020-05-24T18:30:52Z</dcterms:modified>
</cp:coreProperties>
</file>