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96" r:id="rId4"/>
    <p:sldId id="297" r:id="rId5"/>
    <p:sldId id="261" r:id="rId6"/>
    <p:sldId id="294" r:id="rId7"/>
    <p:sldId id="273" r:id="rId8"/>
    <p:sldId id="269" r:id="rId9"/>
    <p:sldId id="283" r:id="rId10"/>
    <p:sldId id="299" r:id="rId11"/>
    <p:sldId id="284" r:id="rId12"/>
    <p:sldId id="301" r:id="rId13"/>
    <p:sldId id="308" r:id="rId14"/>
    <p:sldId id="285" r:id="rId15"/>
    <p:sldId id="302" r:id="rId16"/>
    <p:sldId id="286" r:id="rId17"/>
    <p:sldId id="287" r:id="rId18"/>
    <p:sldId id="292" r:id="rId19"/>
    <p:sldId id="303" r:id="rId20"/>
    <p:sldId id="300" r:id="rId21"/>
    <p:sldId id="306" r:id="rId22"/>
    <p:sldId id="305" r:id="rId23"/>
    <p:sldId id="304" r:id="rId24"/>
    <p:sldId id="288" r:id="rId25"/>
    <p:sldId id="307" r:id="rId26"/>
    <p:sldId id="309" r:id="rId27"/>
  </p:sldIdLst>
  <p:sldSz cx="12192000" cy="6858000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38" autoAdjust="0"/>
    <p:restoredTop sz="94660"/>
  </p:normalViewPr>
  <p:slideViewPr>
    <p:cSldViewPr>
      <p:cViewPr>
        <p:scale>
          <a:sx n="66" d="100"/>
          <a:sy n="66" d="100"/>
        </p:scale>
        <p:origin x="-660" y="-89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4.11.2019.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4.11.2019.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4.11.2019.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4.11.2019.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4.11.2019.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4.11.2019.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4.11.2019.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4.11.2019.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4.11.2019.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4.11.2019.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4.11.2019.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4.11.2019.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4.11.2019.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4.11.2019.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4.11.2019.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4.11.2019.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4.11.2019.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4.11.2019.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4.11.2019.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4.11.2019.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4.11.2019.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Pritisnite ikonu za dodavanje slike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4.11.2019.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1A071-2A74-455A-A49A-8BB21E4AC2F6}" type="datetimeFigureOut">
              <a:rPr lang="sr-Latn-CS" smtClean="0"/>
              <a:pPr/>
              <a:t>4.11.2019.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1A071-2A74-455A-A49A-8BB21E4AC2F6}" type="datetimeFigureOut">
              <a:rPr lang="sr-Latn-CS" smtClean="0"/>
              <a:pPr/>
              <a:t>4.11.2019.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www.youtube.com/watch?v=bhteCrWS8j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wMuuU30NBU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jJS_P6Mb4c&amp;t=8s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b="10557"/>
          <a:stretch>
            <a:fillRect/>
          </a:stretch>
        </p:blipFill>
        <p:spPr bwMode="auto">
          <a:xfrm>
            <a:off x="-1" y="0"/>
            <a:ext cx="1224116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7450" y="914400"/>
            <a:ext cx="973455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C65C8120-ECA3-4669-A10F-6A058F4970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3472" y="2221926"/>
            <a:ext cx="6422553" cy="4445841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C85713DA-D32A-4B24-B88E-FAE54ECF7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8248" y="6525344"/>
            <a:ext cx="3791744" cy="28889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228600"/>
            <a:ext cx="770572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4EA42BD4-D9C9-42B9-AE66-853F47EBB64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188913"/>
            <a:ext cx="7423150" cy="279241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99F55BF1-BEB1-43E5-9503-54F2809F64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67" t="22700" r="34052" b="4851"/>
          <a:stretch/>
        </p:blipFill>
        <p:spPr>
          <a:xfrm>
            <a:off x="7415573" y="692696"/>
            <a:ext cx="4752527" cy="496855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7C3ED938-184E-4370-9AB4-E1A943183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4998" y="2611782"/>
            <a:ext cx="3888432" cy="4201594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6085D29C-295E-4C7F-AFA9-7393097CA4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8248" y="6525344"/>
            <a:ext cx="3791744" cy="28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1855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sadržaja 2">
            <a:extLst>
              <a:ext uri="{FF2B5EF4-FFF2-40B4-BE49-F238E27FC236}">
                <a16:creationId xmlns:a16="http://schemas.microsoft.com/office/drawing/2014/main" xmlns="" id="{1FFD9929-F0A2-4776-A410-7F4201D55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2057400"/>
            <a:ext cx="11547648" cy="2097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3800" i="1" dirty="0"/>
              <a:t>Izračunaj.</a:t>
            </a:r>
          </a:p>
          <a:p>
            <a:pPr marL="0" indent="0">
              <a:buNone/>
            </a:pPr>
            <a:r>
              <a:rPr lang="hr-HR" sz="3800" i="1" dirty="0"/>
              <a:t>Koliko ćeš soli dobiti od 12 litara morske vode prosječne slanosti, a koliko od 12 litara jadranske morske vode?</a:t>
            </a:r>
          </a:p>
          <a:p>
            <a:pPr marL="0" indent="0">
              <a:buNone/>
            </a:pPr>
            <a:endParaRPr lang="hr-HR" sz="500" i="1" dirty="0"/>
          </a:p>
          <a:p>
            <a:pPr marL="0" indent="0">
              <a:buNone/>
            </a:pPr>
            <a:endParaRPr lang="hr-HR" sz="3800" dirty="0"/>
          </a:p>
        </p:txBody>
      </p:sp>
    </p:spTree>
    <p:extLst>
      <p:ext uri="{BB962C8B-B14F-4D97-AF65-F5344CB8AC3E}">
        <p14:creationId xmlns:p14="http://schemas.microsoft.com/office/powerpoint/2010/main" xmlns="" val="2754628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xmlns="" id="{37569500-D3F8-4690-8E0A-A9F2523CAED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93663"/>
            <a:ext cx="7632700" cy="2878137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EC7A2964-3E40-4424-A37C-8C0528D77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178" y="43761"/>
            <a:ext cx="4511822" cy="3541012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A1591DBD-B517-4FC1-B01B-ACBDA1A4C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8248" y="6525344"/>
            <a:ext cx="3791744" cy="288895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7DF84AFA-6BFB-4745-A811-B33D82094F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5480" y="2636912"/>
            <a:ext cx="6192688" cy="415477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8B7F41E6-6EF8-4F5E-9227-019E4F89F9B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836613"/>
            <a:ext cx="7415213" cy="2808287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944D78C4-32C3-4212-803D-B8CAC7BC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0" t="2137" r="4383" b="1987"/>
          <a:stretch/>
        </p:blipFill>
        <p:spPr>
          <a:xfrm>
            <a:off x="7320137" y="441081"/>
            <a:ext cx="4858892" cy="5536147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A3F9A1D3-BC1A-4C25-A433-9419A7561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7488" y="3753983"/>
            <a:ext cx="5371429" cy="211428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126E6DD7-B24C-4A17-ACE4-D9EC693C93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8248" y="6525344"/>
            <a:ext cx="3791744" cy="28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9007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F:\Skola PPT\5. razred - novo\II. polugodište\7.5. Svojstva i bogatstva mora\Slike\Slika10.jpg"/>
          <p:cNvPicPr>
            <a:picLocks noChangeAspect="1" noChangeArrowheads="1"/>
          </p:cNvPicPr>
          <p:nvPr/>
        </p:nvPicPr>
        <p:blipFill>
          <a:blip r:embed="rId2" cstate="print"/>
          <a:srcRect l="1176" t="3781"/>
          <a:stretch>
            <a:fillRect/>
          </a:stretch>
        </p:blipFill>
        <p:spPr bwMode="auto">
          <a:xfrm>
            <a:off x="24192" y="3140968"/>
            <a:ext cx="6596119" cy="2643676"/>
          </a:xfrm>
          <a:prstGeom prst="rect">
            <a:avLst/>
          </a:prstGeom>
          <a:noFill/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E61C8271-8599-48CC-8EEC-89680942C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8" y="112778"/>
            <a:ext cx="7920881" cy="259614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D6CCC572-3FBF-4CC6-8623-27CC1301F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4072" y="2276872"/>
            <a:ext cx="5258605" cy="331327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823BC89B-D935-4726-9753-9338EE5752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1911" y="5590150"/>
            <a:ext cx="4562926" cy="85615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493AF03C-ED59-490A-9E01-580FABBF00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8248" y="6525344"/>
            <a:ext cx="3791744" cy="288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493" y="3184827"/>
            <a:ext cx="3707402" cy="2408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8165" y="3184826"/>
            <a:ext cx="3788862" cy="239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B71FBBAA-262F-4C39-BC96-7D91DA232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424" y="587809"/>
            <a:ext cx="9454211" cy="2099182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BB6ECC94-0AD1-44E0-9E53-36F177012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35760" y="3184826"/>
            <a:ext cx="3739540" cy="2408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AC63C316-2500-46A3-8563-E71D336D38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852936"/>
            <a:ext cx="12192000" cy="3730929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784C75F4-D24B-4FAE-9224-3897A6384D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8248" y="6525344"/>
            <a:ext cx="3791744" cy="288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90D84A0C-B3C1-4AB6-B9F1-7B9A8137D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29935"/>
            <a:ext cx="5738033" cy="4335170"/>
          </a:xfrm>
          <a:prstGeom prst="rect">
            <a:avLst/>
          </a:prstGeom>
        </p:spPr>
      </p:pic>
      <p:pic>
        <p:nvPicPr>
          <p:cNvPr id="11" name="Picture 7" descr="IE_0279">
            <a:extLst>
              <a:ext uri="{FF2B5EF4-FFF2-40B4-BE49-F238E27FC236}">
                <a16:creationId xmlns:a16="http://schemas.microsoft.com/office/drawing/2014/main" xmlns="" id="{CFBAD299-ECB9-41A5-923E-C0DFA5CA6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942"/>
          <a:stretch>
            <a:fillRect/>
          </a:stretch>
        </p:blipFill>
        <p:spPr bwMode="auto">
          <a:xfrm>
            <a:off x="6240016" y="66979"/>
            <a:ext cx="4406905" cy="3938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xmlns="" id="{5BCA438D-0194-4554-BA73-38D66DB30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1544" y="4077072"/>
            <a:ext cx="6912768" cy="2691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0C80D5E8-A47A-4A28-9F60-8B4D7F3AC0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8248" y="6525344"/>
            <a:ext cx="3791744" cy="28889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A81E55E0-61E4-46BE-A58B-357F95C91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0" y="162333"/>
            <a:ext cx="4409524" cy="589523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E31DB3BA-1A9B-4F83-8D3C-1FB857E8F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824" y="173058"/>
            <a:ext cx="5231921" cy="3255942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4E029AAD-9C43-44F5-9472-3F4F80753C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89068" y="3429000"/>
            <a:ext cx="4104456" cy="3134756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71F446B1-B099-4933-B2DF-FFE056D23D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3524" y="3446683"/>
            <a:ext cx="2232248" cy="3294685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98587EBF-423B-4CFE-863D-CE05D10F34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8248" y="6525344"/>
            <a:ext cx="3791744" cy="28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00530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EA551F4A-3DCF-4013-BCC8-870F9D1F1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8640"/>
            <a:ext cx="10972800" cy="778098"/>
          </a:xfrm>
        </p:spPr>
        <p:txBody>
          <a:bodyPr>
            <a:normAutofit/>
          </a:bodyPr>
          <a:lstStyle/>
          <a:p>
            <a:r>
              <a:rPr lang="hr-HR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Solana Ston – „Berba” soli</a:t>
            </a:r>
            <a:endPara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BF61A384-0B35-4629-ACB9-1CD76A1ED4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94364" y="980728"/>
            <a:ext cx="7203272" cy="568863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6998052A-9689-4B2D-B931-290105D24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8248" y="6525344"/>
            <a:ext cx="3791744" cy="28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90613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DC894773-300E-4D88-8EEA-2F3C797BD7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336" y="188640"/>
            <a:ext cx="11953328" cy="218658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3359E9EC-3C40-41D3-862B-D8EA140F3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400" y="1905508"/>
            <a:ext cx="4913034" cy="4907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1D40BEBA-2608-4264-A932-95DCC06CC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8248" y="6525344"/>
            <a:ext cx="3791744" cy="28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86822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adržaja 3">
            <a:extLst>
              <a:ext uri="{FF2B5EF4-FFF2-40B4-BE49-F238E27FC236}">
                <a16:creationId xmlns:a16="http://schemas.microsoft.com/office/drawing/2014/main" xmlns="" id="{32714950-BE36-4B13-B492-44CC45F6E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88640"/>
            <a:ext cx="11593288" cy="175043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6930C97A-5DBD-4629-9CC6-DC713B9D4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8" y="1975399"/>
            <a:ext cx="6666667" cy="4866667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C390999-55E5-4E91-856D-392BDB6B8E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4072" y="2060848"/>
            <a:ext cx="5132615" cy="4391543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3C3399A1-9A8C-4331-8C34-66F177CB29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8248" y="6525344"/>
            <a:ext cx="3791744" cy="28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3595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zervirano mjesto sadržaja 9">
            <a:extLst>
              <a:ext uri="{FF2B5EF4-FFF2-40B4-BE49-F238E27FC236}">
                <a16:creationId xmlns:a16="http://schemas.microsoft.com/office/drawing/2014/main" xmlns="" id="{22724C37-0A67-4DF1-822D-8F3B78BDB7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352" y="332656"/>
            <a:ext cx="10497208" cy="2376264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548903AF-3C74-4F61-B737-3A36EC393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888" y="2375559"/>
            <a:ext cx="2736304" cy="4229825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C9FC2A3D-0362-4430-9F13-65892EDFD3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8248" y="6525344"/>
            <a:ext cx="3791744" cy="28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55720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90F2352F-C81E-43D0-8957-581BF083730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811212" y="115888"/>
            <a:ext cx="10009188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7787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F:\Skola PPT\5. razred - novo\II. polugodište\7.5. Svojstva i bogatstva mora\Slike\Slika12.jpg"/>
          <p:cNvPicPr>
            <a:picLocks noChangeAspect="1" noChangeArrowheads="1"/>
          </p:cNvPicPr>
          <p:nvPr/>
        </p:nvPicPr>
        <p:blipFill>
          <a:blip r:embed="rId2" cstate="print"/>
          <a:srcRect l="1963" t="12275" r="60599" b="36683"/>
          <a:stretch>
            <a:fillRect/>
          </a:stretch>
        </p:blipFill>
        <p:spPr bwMode="auto">
          <a:xfrm>
            <a:off x="97336" y="0"/>
            <a:ext cx="5669699" cy="4538137"/>
          </a:xfrm>
          <a:prstGeom prst="rect">
            <a:avLst/>
          </a:prstGeom>
          <a:noFill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4655" y="116632"/>
            <a:ext cx="5876115" cy="5914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64609" y="4417834"/>
            <a:ext cx="3651236" cy="2435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ECE7FAC1-3C96-4CC2-B9B7-789C08031C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8248" y="6525344"/>
            <a:ext cx="3791744" cy="28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3777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9A196F9A-742F-4C46-9ED8-2EBCC31865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344" y="116632"/>
            <a:ext cx="10657184" cy="646864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B5F1DF8A-4EB3-442E-8065-E8EC36F34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8248" y="6525344"/>
            <a:ext cx="3791744" cy="28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9213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0D487B63-49E4-40E5-9F7B-88069DBE5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484" y="1860832"/>
            <a:ext cx="9289032" cy="4852733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0D9795EF-1E69-401F-AE1B-9CCB5BE53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520" y="687049"/>
            <a:ext cx="8539675" cy="1157775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83261DF1-5144-4C81-9B86-F5C5B3A28961}"/>
              </a:ext>
            </a:extLst>
          </p:cNvPr>
          <p:cNvSpPr txBox="1"/>
          <p:nvPr/>
        </p:nvSpPr>
        <p:spPr>
          <a:xfrm>
            <a:off x="191344" y="144435"/>
            <a:ext cx="455483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500" i="1" dirty="0"/>
              <a:t>Imenuj označene prolaze i kanale</a:t>
            </a:r>
            <a:r>
              <a:rPr lang="hr-HR" dirty="0"/>
              <a:t>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E993F154-6BD8-4DAE-A80D-CC9565A9D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8248" y="6525344"/>
            <a:ext cx="3791744" cy="28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8721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F3B27908-D77F-4E36-9F8E-2F45B1984C6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260350"/>
            <a:ext cx="11901488" cy="237648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D794BD23-F20E-48FF-8E91-D55631408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592" y="2852936"/>
            <a:ext cx="5989512" cy="280831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824DD610-ED9B-4C46-96F8-2FBF0E2D1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8248" y="6525344"/>
            <a:ext cx="3791744" cy="28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4659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572" r="8001"/>
          <a:stretch>
            <a:fillRect/>
          </a:stretch>
        </p:blipFill>
        <p:spPr bwMode="auto">
          <a:xfrm>
            <a:off x="6312024" y="135845"/>
            <a:ext cx="5405283" cy="3356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5640" y="3602107"/>
            <a:ext cx="6336704" cy="311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6A62823A-2D73-4EE2-9843-C077270EE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r="7188"/>
          <a:stretch>
            <a:fillRect/>
          </a:stretch>
        </p:blipFill>
        <p:spPr bwMode="auto">
          <a:xfrm>
            <a:off x="443880" y="135384"/>
            <a:ext cx="5796136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xmlns="" id="{E0801E4D-9190-4880-827F-7AD21A91B9C6}"/>
              </a:ext>
            </a:extLst>
          </p:cNvPr>
          <p:cNvSpPr txBox="1"/>
          <p:nvPr/>
        </p:nvSpPr>
        <p:spPr>
          <a:xfrm>
            <a:off x="443880" y="4483051"/>
            <a:ext cx="197740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800" b="1" dirty="0"/>
              <a:t>Gibraltar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DE5B261E-D6DC-4661-B0AE-7846C48F2E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8248" y="6525344"/>
            <a:ext cx="3791744" cy="28889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xmlns="" id="{DC3623AC-44F3-4061-8C9D-35FA0978EA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1544" y="980728"/>
            <a:ext cx="7344816" cy="5778017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E0285DE6-5C01-4B6A-925C-A79DC783168C}"/>
              </a:ext>
            </a:extLst>
          </p:cNvPr>
          <p:cNvSpPr txBox="1"/>
          <p:nvPr/>
        </p:nvSpPr>
        <p:spPr>
          <a:xfrm>
            <a:off x="3189428" y="188640"/>
            <a:ext cx="494904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Tunel ispod La </a:t>
            </a:r>
            <a:r>
              <a:rPr lang="hr-HR" sz="3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Manchea</a:t>
            </a:r>
            <a:endParaRPr lang="hr-HR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6C037C0E-5415-46BE-B107-7B561F96E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8248" y="6525344"/>
            <a:ext cx="3791744" cy="2888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5DE9965C-2D3A-4AD9-B7B3-D0D5A2B60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771" y="867872"/>
            <a:ext cx="7278457" cy="5760640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A96342BB-0A8F-4CCA-AD02-E062C75E589D}"/>
              </a:ext>
            </a:extLst>
          </p:cNvPr>
          <p:cNvSpPr txBox="1"/>
          <p:nvPr/>
        </p:nvSpPr>
        <p:spPr>
          <a:xfrm>
            <a:off x="4475523" y="188640"/>
            <a:ext cx="3240952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Panamski kanal</a:t>
            </a:r>
            <a:endParaRPr lang="hr-HR" sz="3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470B0C9A-1D57-4B63-A92F-66E6F5D422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8248" y="6525344"/>
            <a:ext cx="3791744" cy="28889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32B1BB17-25A5-4C0C-9A6C-F1C01F42E4F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62000" y="1676400"/>
            <a:ext cx="10256838" cy="40528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4000" dirty="0">
                <a:solidFill>
                  <a:srgbClr val="002060"/>
                </a:solidFill>
              </a:rPr>
              <a:t>Osnovna svojstva mora su:</a:t>
            </a:r>
          </a:p>
          <a:p>
            <a:pPr marL="0" indent="0">
              <a:buNone/>
            </a:pPr>
            <a:r>
              <a:rPr lang="hr-HR" sz="4000" dirty="0">
                <a:solidFill>
                  <a:srgbClr val="002060"/>
                </a:solidFill>
              </a:rPr>
              <a:t>  a) slanost</a:t>
            </a:r>
          </a:p>
          <a:p>
            <a:pPr marL="0" indent="0">
              <a:buNone/>
            </a:pPr>
            <a:endParaRPr lang="hr-HR" sz="5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hr-HR" sz="4000" dirty="0">
                <a:solidFill>
                  <a:srgbClr val="002060"/>
                </a:solidFill>
              </a:rPr>
              <a:t>  b) temperatura</a:t>
            </a:r>
          </a:p>
          <a:p>
            <a:pPr marL="0" indent="0">
              <a:buNone/>
            </a:pPr>
            <a:endParaRPr lang="hr-HR" sz="5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hr-HR" sz="4000" dirty="0">
                <a:solidFill>
                  <a:srgbClr val="002060"/>
                </a:solidFill>
              </a:rPr>
              <a:t>  c) prozirnost</a:t>
            </a:r>
          </a:p>
          <a:p>
            <a:pPr marL="0" indent="0">
              <a:buNone/>
            </a:pPr>
            <a:endParaRPr lang="hr-HR" sz="5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hr-HR" sz="4000" dirty="0">
                <a:solidFill>
                  <a:srgbClr val="002060"/>
                </a:solidFill>
              </a:rPr>
              <a:t>  d) boja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017B6913-8065-47F9-8FA1-7A809577E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8248" y="6525344"/>
            <a:ext cx="3791744" cy="28889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838200"/>
            <a:ext cx="33718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xmlns="" id="{E26C0B87-45E9-4238-9021-5B9FFDF6AE7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39321"/>
          <a:stretch/>
        </p:blipFill>
        <p:spPr>
          <a:xfrm>
            <a:off x="0" y="147638"/>
            <a:ext cx="7967663" cy="256857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A51DB32D-76FA-4DF1-AEFC-29BFEBB97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08" y="2715603"/>
            <a:ext cx="3600400" cy="4044802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3E70B7FC-0D93-4B5E-866B-1094FD422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849" y="2412894"/>
            <a:ext cx="6724882" cy="3660378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87961CB2-837F-4E28-AEB7-11939669C7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8248" y="6525344"/>
            <a:ext cx="3791744" cy="28889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nož, stol&#10;&#10;Opis je automatski generiran">
            <a:extLst>
              <a:ext uri="{FF2B5EF4-FFF2-40B4-BE49-F238E27FC236}">
                <a16:creationId xmlns:a16="http://schemas.microsoft.com/office/drawing/2014/main" xmlns="" id="{5448406C-C470-4A8C-B9A8-23850517BE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336" y="307537"/>
            <a:ext cx="8352928" cy="1512407"/>
          </a:xfrm>
          <a:prstGeom prst="rect">
            <a:avLst/>
          </a:prstGeom>
        </p:spPr>
      </p:pic>
      <p:pic>
        <p:nvPicPr>
          <p:cNvPr id="9" name="Picture 2" descr="F:\Skola PPT\5. razred - novo\II. polugodište\7.5. Svojstva i bogatstva mora\Slike\Slika2.jpg">
            <a:extLst>
              <a:ext uri="{FF2B5EF4-FFF2-40B4-BE49-F238E27FC236}">
                <a16:creationId xmlns:a16="http://schemas.microsoft.com/office/drawing/2014/main" xmlns="" id="{F57CC1A2-9219-470F-88F7-41F755996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390" t="6343" r="10169" b="6971"/>
          <a:stretch>
            <a:fillRect/>
          </a:stretch>
        </p:blipFill>
        <p:spPr bwMode="auto">
          <a:xfrm>
            <a:off x="7289036" y="1518670"/>
            <a:ext cx="4752528" cy="3820659"/>
          </a:xfrm>
          <a:prstGeom prst="rect">
            <a:avLst/>
          </a:prstGeom>
          <a:noFill/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17D687DA-E324-4F70-A7D8-4C12FD41A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8248" y="6525344"/>
            <a:ext cx="3791744" cy="288895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5FB7D940-F22D-4D17-A5E8-7CFAA53E0B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5945" y="1628800"/>
            <a:ext cx="3065244" cy="465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059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463</TotalTime>
  <Words>64</Words>
  <Application>Microsoft Office PowerPoint</Application>
  <PresentationFormat>Custom</PresentationFormat>
  <Paragraphs>15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More</vt:lpstr>
      <vt:lpstr>Office tema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Solana Ston – „Berba” soli</vt:lpstr>
      <vt:lpstr>Slide 20</vt:lpstr>
      <vt:lpstr>Slide 21</vt:lpstr>
      <vt:lpstr>Slide 22</vt:lpstr>
      <vt:lpstr>Slide 23</vt:lpstr>
      <vt:lpstr>Slide 24</vt:lpstr>
      <vt:lpstr>Slide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Alen</dc:creator>
  <cp:lastModifiedBy>mlabus</cp:lastModifiedBy>
  <cp:revision>62</cp:revision>
  <dcterms:created xsi:type="dcterms:W3CDTF">2018-08-20T18:52:58Z</dcterms:created>
  <dcterms:modified xsi:type="dcterms:W3CDTF">2019-11-04T06:43:03Z</dcterms:modified>
</cp:coreProperties>
</file>