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 trokut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u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Prostoru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Prostoru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0CA498B-5E93-4BF7-A8B9-3957B6D49132}" type="datetimeFigureOut">
              <a:rPr lang="sr-Latn-CS" smtClean="0"/>
              <a:pPr/>
              <a:t>22.11.2013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17EEE17-9955-4C5F-95AC-D7F131204A5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CA498B-5E93-4BF7-A8B9-3957B6D49132}" type="datetimeFigureOut">
              <a:rPr lang="sr-Latn-CS" smtClean="0"/>
              <a:pPr/>
              <a:t>22.11.2013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7EEE17-9955-4C5F-95AC-D7F131204A5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CA498B-5E93-4BF7-A8B9-3957B6D49132}" type="datetimeFigureOut">
              <a:rPr lang="sr-Latn-CS" smtClean="0"/>
              <a:pPr/>
              <a:t>22.11.2013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7EEE17-9955-4C5F-95AC-D7F131204A5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CA498B-5E93-4BF7-A8B9-3957B6D49132}" type="datetimeFigureOut">
              <a:rPr lang="sr-Latn-CS" smtClean="0"/>
              <a:pPr/>
              <a:t>22.11.2013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7EEE17-9955-4C5F-95AC-D7F131204A5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CA498B-5E93-4BF7-A8B9-3957B6D49132}" type="datetimeFigureOut">
              <a:rPr lang="sr-Latn-CS" smtClean="0"/>
              <a:pPr/>
              <a:t>22.11.2013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7EEE17-9955-4C5F-95AC-D7F131204A5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Š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Š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CA498B-5E93-4BF7-A8B9-3957B6D49132}" type="datetimeFigureOut">
              <a:rPr lang="sr-Latn-CS" smtClean="0"/>
              <a:pPr/>
              <a:t>22.11.2013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7EEE17-9955-4C5F-95AC-D7F131204A5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CA498B-5E93-4BF7-A8B9-3957B6D49132}" type="datetimeFigureOut">
              <a:rPr lang="sr-Latn-CS" smtClean="0"/>
              <a:pPr/>
              <a:t>22.11.2013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7EEE17-9955-4C5F-95AC-D7F131204A5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CA498B-5E93-4BF7-A8B9-3957B6D49132}" type="datetimeFigureOut">
              <a:rPr lang="sr-Latn-CS" smtClean="0"/>
              <a:pPr/>
              <a:t>22.11.2013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7EEE17-9955-4C5F-95AC-D7F131204A5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CA498B-5E93-4BF7-A8B9-3957B6D49132}" type="datetimeFigureOut">
              <a:rPr lang="sr-Latn-CS" smtClean="0"/>
              <a:pPr/>
              <a:t>22.11.2013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7EEE17-9955-4C5F-95AC-D7F131204A5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0CA498B-5E93-4BF7-A8B9-3957B6D49132}" type="datetimeFigureOut">
              <a:rPr lang="sr-Latn-CS" smtClean="0"/>
              <a:pPr/>
              <a:t>22.11.2013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7EEE17-9955-4C5F-95AC-D7F131204A5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0CA498B-5E93-4BF7-A8B9-3957B6D49132}" type="datetimeFigureOut">
              <a:rPr lang="sr-Latn-CS" smtClean="0"/>
              <a:pPr/>
              <a:t>22.11.2013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17EEE17-9955-4C5F-95AC-D7F131204A5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kutni troku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avni povez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Š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0CA498B-5E93-4BF7-A8B9-3957B6D49132}" type="datetimeFigureOut">
              <a:rPr lang="sr-Latn-CS" smtClean="0"/>
              <a:pPr/>
              <a:t>22.11.2013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17EEE17-9955-4C5F-95AC-D7F131204A53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POKUS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772400" cy="2553698"/>
          </a:xfrm>
        </p:spPr>
        <p:txBody>
          <a:bodyPr>
            <a:normAutofit lnSpcReduction="10000"/>
          </a:bodyPr>
          <a:lstStyle/>
          <a:p>
            <a:r>
              <a:rPr lang="hr-H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ŽARENJE PUŽEVE</a:t>
            </a:r>
          </a:p>
          <a:p>
            <a:r>
              <a:rPr lang="hr-H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KUĆICE</a:t>
            </a:r>
            <a:endParaRPr lang="hr-H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endParaRPr lang="hr-HR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endParaRPr lang="hr-HR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r>
              <a:rPr lang="hr-H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r-HR" sz="2000" dirty="0" smtClean="0">
                <a:solidFill>
                  <a:schemeClr val="bg1"/>
                </a:solidFill>
              </a:rPr>
              <a:t>Marko M., Željana G., Toni M.</a:t>
            </a:r>
          </a:p>
          <a:p>
            <a:pPr algn="l"/>
            <a:r>
              <a:rPr lang="hr-HR" sz="2000" dirty="0" smtClean="0">
                <a:solidFill>
                  <a:schemeClr val="bg1"/>
                </a:solidFill>
              </a:rPr>
              <a:t>8.razred, 2013./14.</a:t>
            </a:r>
          </a:p>
          <a:p>
            <a:pPr algn="l"/>
            <a:endParaRPr lang="hr-HR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Picture 3" descr="SAM_071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1293489">
            <a:off x="179512" y="1124744"/>
            <a:ext cx="5148064" cy="38610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481328"/>
            <a:ext cx="5122912" cy="4525963"/>
          </a:xfrm>
        </p:spPr>
        <p:txBody>
          <a:bodyPr>
            <a:normAutofit fontScale="92500" lnSpcReduction="10000"/>
          </a:bodyPr>
          <a:lstStyle/>
          <a:p>
            <a:r>
              <a:rPr lang="hr-HR" dirty="0" smtClean="0"/>
              <a:t>PRIBOR:plemenik,štrcaljka,mala čaša,velika čaša,hvataljka.</a:t>
            </a:r>
          </a:p>
          <a:p>
            <a:r>
              <a:rPr lang="hr-HR" dirty="0" smtClean="0"/>
              <a:t>KEMIKALIJE:puževa kućica(vapnenac) i fenoftalein.</a:t>
            </a:r>
          </a:p>
          <a:p>
            <a:r>
              <a:rPr lang="hr-HR" dirty="0" smtClean="0"/>
              <a:t>POSTUPAK:hvataljkom smo uzeli puževu kućicu i zagrijavali je, nakon što je pobijelila odmah smo je stavili u hladnu vodu </a:t>
            </a:r>
            <a:r>
              <a:rPr lang="hr-HR" dirty="0" smtClean="0"/>
              <a:t>s</a:t>
            </a:r>
            <a:r>
              <a:rPr lang="hr-HR" dirty="0" smtClean="0"/>
              <a:t> fenoftaleinom, promjenila </a:t>
            </a:r>
            <a:r>
              <a:rPr lang="hr-HR" dirty="0" smtClean="0"/>
              <a:t>s</a:t>
            </a:r>
            <a:r>
              <a:rPr lang="hr-HR" dirty="0" smtClean="0"/>
              <a:t>e boja otopine </a:t>
            </a:r>
            <a:r>
              <a:rPr lang="hr-HR" dirty="0" smtClean="0"/>
              <a:t>u ljubičastu.</a:t>
            </a:r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Picture 3" descr="SAM_065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1916832"/>
            <a:ext cx="3528392" cy="29969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PRIJE POKUSA:</a:t>
            </a:r>
          </a:p>
          <a:p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SLIKE</a:t>
            </a:r>
            <a:endParaRPr lang="hr-HR" dirty="0"/>
          </a:p>
        </p:txBody>
      </p:sp>
      <p:pic>
        <p:nvPicPr>
          <p:cNvPr id="4" name="Slika 3" descr="marko kemija 1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786" y="2214554"/>
            <a:ext cx="5000660" cy="37147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POSLIJE POKUSA:</a:t>
            </a:r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SLIKA</a:t>
            </a:r>
            <a:endParaRPr lang="hr-HR" dirty="0"/>
          </a:p>
        </p:txBody>
      </p:sp>
      <p:pic>
        <p:nvPicPr>
          <p:cNvPr id="4" name="Slika 3" descr="marko kemija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3116"/>
            <a:ext cx="4286280" cy="39148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r>
              <a:rPr lang="hr-HR" dirty="0" smtClean="0"/>
              <a:t>puževa </a:t>
            </a:r>
            <a:r>
              <a:rPr lang="hr-HR" dirty="0" smtClean="0"/>
              <a:t>kućica (vapnenac) </a:t>
            </a:r>
            <a:r>
              <a:rPr lang="hr-HR" dirty="0" smtClean="0"/>
              <a:t>žarenjem </a:t>
            </a:r>
            <a:r>
              <a:rPr lang="hr-HR" dirty="0" smtClean="0"/>
              <a:t>promijenila </a:t>
            </a:r>
            <a:r>
              <a:rPr lang="hr-HR" dirty="0" smtClean="0"/>
              <a:t>boju u  bijelu(nastao CaO</a:t>
            </a:r>
            <a:r>
              <a:rPr lang="hr-HR" dirty="0" smtClean="0"/>
              <a:t>),</a:t>
            </a:r>
          </a:p>
          <a:p>
            <a:pPr lvl="1"/>
            <a:r>
              <a:rPr lang="hr-HR" dirty="0" smtClean="0"/>
              <a:t>CaCO</a:t>
            </a:r>
            <a:r>
              <a:rPr lang="hr-HR" baseline="-25000" dirty="0" smtClean="0"/>
              <a:t>3(s</a:t>
            </a:r>
            <a:r>
              <a:rPr lang="hr-HR" baseline="-25000" dirty="0" smtClean="0"/>
              <a:t>)</a:t>
            </a:r>
            <a:r>
              <a:rPr lang="hr-HR" dirty="0" smtClean="0">
                <a:sym typeface="Wingdings"/>
              </a:rPr>
              <a:t></a:t>
            </a:r>
            <a:r>
              <a:rPr lang="hr-HR" dirty="0" smtClean="0"/>
              <a:t> CaO</a:t>
            </a:r>
            <a:r>
              <a:rPr lang="hr-HR" baseline="-25000" dirty="0" smtClean="0"/>
              <a:t>(s)</a:t>
            </a:r>
            <a:r>
              <a:rPr lang="hr-HR" dirty="0" smtClean="0"/>
              <a:t> + CO</a:t>
            </a:r>
            <a:r>
              <a:rPr lang="hr-HR" baseline="-25000" dirty="0" smtClean="0"/>
              <a:t>2(g</a:t>
            </a:r>
            <a:r>
              <a:rPr lang="hr-HR" baseline="-25000" dirty="0" smtClean="0"/>
              <a:t>)</a:t>
            </a:r>
            <a:endParaRPr lang="hr-HR" dirty="0" smtClean="0"/>
          </a:p>
          <a:p>
            <a:r>
              <a:rPr lang="hr-HR" dirty="0" smtClean="0"/>
              <a:t>CaO u vodi </a:t>
            </a:r>
            <a:r>
              <a:rPr lang="hr-HR" dirty="0" smtClean="0">
                <a:sym typeface="Wingdings" pitchFamily="2" charset="2"/>
              </a:rPr>
              <a:t></a:t>
            </a:r>
            <a:r>
              <a:rPr lang="hr-HR" dirty="0" smtClean="0"/>
              <a:t>fenoftalein u </a:t>
            </a:r>
            <a:r>
              <a:rPr lang="hr-HR" dirty="0" smtClean="0"/>
              <a:t>ljubičastu.</a:t>
            </a:r>
          </a:p>
          <a:p>
            <a:pPr lvl="1"/>
            <a:r>
              <a:rPr lang="hr-HR" dirty="0" smtClean="0"/>
              <a:t>CaO </a:t>
            </a:r>
            <a:r>
              <a:rPr lang="hr-HR" dirty="0" smtClean="0"/>
              <a:t>+ H</a:t>
            </a:r>
            <a:r>
              <a:rPr lang="hr-HR" baseline="-25000" dirty="0" smtClean="0"/>
              <a:t>2</a:t>
            </a:r>
            <a:r>
              <a:rPr lang="hr-HR" dirty="0" smtClean="0"/>
              <a:t>O </a:t>
            </a:r>
            <a:r>
              <a:rPr lang="hr-HR" dirty="0" smtClean="0">
                <a:sym typeface="Wingdings"/>
              </a:rPr>
              <a:t></a:t>
            </a:r>
            <a:r>
              <a:rPr lang="hr-HR" dirty="0" smtClean="0"/>
              <a:t> Ca(OH)</a:t>
            </a:r>
            <a:r>
              <a:rPr lang="hr-HR" baseline="-25000" dirty="0" smtClean="0"/>
              <a:t>2</a:t>
            </a:r>
            <a:endParaRPr lang="hr-HR" dirty="0" smtClean="0"/>
          </a:p>
          <a:p>
            <a:pPr lvl="2">
              <a:buNone/>
            </a:pPr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ZAPAŽANJE</a:t>
            </a:r>
            <a:endParaRPr lang="hr-HR" dirty="0"/>
          </a:p>
        </p:txBody>
      </p:sp>
      <p:pic>
        <p:nvPicPr>
          <p:cNvPr id="4" name="Picture 3" descr="SAM_069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3933056"/>
            <a:ext cx="3384376" cy="27809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3826768" cy="4525963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ZAKLJUČAK</a:t>
            </a:r>
            <a:endParaRPr lang="hr-HR" dirty="0"/>
          </a:p>
        </p:txBody>
      </p:sp>
      <p:sp>
        <p:nvSpPr>
          <p:cNvPr id="4" name="Rectangle 3"/>
          <p:cNvSpPr/>
          <p:nvPr/>
        </p:nvSpPr>
        <p:spPr>
          <a:xfrm>
            <a:off x="683568" y="1700808"/>
            <a:ext cx="3600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r-HR" dirty="0" smtClean="0"/>
          </a:p>
          <a:p>
            <a:endParaRPr lang="hr-HR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hr-HR" sz="2800" dirty="0" smtClean="0"/>
              <a:t>nastala </a:t>
            </a:r>
            <a:r>
              <a:rPr lang="hr-HR" sz="2800" dirty="0" smtClean="0"/>
              <a:t>je </a:t>
            </a:r>
            <a:r>
              <a:rPr lang="hr-HR" sz="2800" dirty="0" smtClean="0"/>
              <a:t>lužina,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r-HR" sz="2800" dirty="0" smtClean="0"/>
              <a:t>d</a:t>
            </a:r>
            <a:r>
              <a:rPr lang="hr-HR" sz="2800" dirty="0" smtClean="0"/>
              <a:t>okazali smo fenolftaleinom</a:t>
            </a:r>
            <a:endParaRPr lang="hr-HR" sz="2800" dirty="0"/>
          </a:p>
        </p:txBody>
      </p:sp>
      <p:pic>
        <p:nvPicPr>
          <p:cNvPr id="5" name="Picture 4" descr="SAM_069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2636912"/>
            <a:ext cx="3384376" cy="27809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milanje">
  <a:themeElements>
    <a:clrScheme name="Gomil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Gomilanj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Gomil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71</TotalTime>
  <Words>109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Gomilanje</vt:lpstr>
      <vt:lpstr> POKUS</vt:lpstr>
      <vt:lpstr>Slide 2</vt:lpstr>
      <vt:lpstr>SLIKE</vt:lpstr>
      <vt:lpstr>SLIKA</vt:lpstr>
      <vt:lpstr>ZAPAŽANJE</vt:lpstr>
      <vt:lpstr>ZAKLJUČAK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POKUS</dc:title>
  <dc:creator>Ante</dc:creator>
  <cp:lastModifiedBy>nom</cp:lastModifiedBy>
  <cp:revision>12</cp:revision>
  <dcterms:created xsi:type="dcterms:W3CDTF">2013-10-21T12:47:01Z</dcterms:created>
  <dcterms:modified xsi:type="dcterms:W3CDTF">2013-11-22T12:31:57Z</dcterms:modified>
</cp:coreProperties>
</file>