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A2CBFB-CAF9-41FB-906E-284423ED2C10}" v="464" dt="2020-06-12T10:26:57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Thomas Mann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Ivona </a:t>
            </a:r>
            <a:r>
              <a:rPr lang="en-US" dirty="0" err="1">
                <a:cs typeface="Calibri"/>
              </a:rPr>
              <a:t>Labuhar</a:t>
            </a:r>
            <a:r>
              <a:rPr lang="en-US" dirty="0">
                <a:cs typeface="Calibri"/>
              </a:rPr>
              <a:t> 8.a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A92AC-77EB-459F-AE47-BE7C1AFA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de" dirty="0">
                <a:latin typeface="Aharoni"/>
                <a:cs typeface="Calibri Light"/>
              </a:rPr>
              <a:t>Ü</a:t>
            </a:r>
            <a:r>
              <a:rPr lang="en-US" dirty="0" err="1">
                <a:latin typeface="Aharoni"/>
                <a:cs typeface="Calibri Light"/>
              </a:rPr>
              <a:t>ber</a:t>
            </a:r>
            <a:r>
              <a:rPr lang="en-US" dirty="0">
                <a:latin typeface="Aharoni"/>
                <a:cs typeface="Calibri Light"/>
              </a:rPr>
              <a:t> Thomas Mann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EA312-BCEB-4254-A9C7-9E2065518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" sz="2000">
                <a:latin typeface="Aharoni"/>
                <a:cs typeface="Calibri"/>
              </a:rPr>
              <a:t>Geboren: am 6.Juni 1875. In L</a:t>
            </a:r>
            <a:r>
              <a:rPr lang="de-DE" sz="2000">
                <a:latin typeface="Aharoni"/>
                <a:ea typeface="+mn-lt"/>
                <a:cs typeface="+mn-lt"/>
              </a:rPr>
              <a:t>übeck</a:t>
            </a:r>
            <a:endParaRPr lang="de" sz="2000">
              <a:latin typeface="Aharoni"/>
              <a:cs typeface="Calibri"/>
            </a:endParaRPr>
          </a:p>
          <a:p>
            <a:r>
              <a:rPr lang="de" sz="2000">
                <a:latin typeface="Aharoni"/>
                <a:cs typeface="Calibri"/>
              </a:rPr>
              <a:t>Gestorben: am 12.August 1955 in Z</a:t>
            </a:r>
            <a:r>
              <a:rPr lang="de-DE" sz="2000">
                <a:latin typeface="Aharoni"/>
                <a:ea typeface="+mn-lt"/>
                <a:cs typeface="+mn-lt"/>
              </a:rPr>
              <a:t>ürich</a:t>
            </a:r>
            <a:endParaRPr lang="de" sz="2000">
              <a:latin typeface="Aharoni"/>
              <a:ea typeface="+mn-lt"/>
              <a:cs typeface="+mn-lt"/>
            </a:endParaRPr>
          </a:p>
          <a:p>
            <a:r>
              <a:rPr lang="de-DE" sz="2000">
                <a:latin typeface="Aharoni"/>
                <a:cs typeface="Calibri"/>
              </a:rPr>
              <a:t>Ein deutscher Schriftsteller </a:t>
            </a:r>
          </a:p>
          <a:p>
            <a:r>
              <a:rPr lang="hr-HR" sz="2000">
                <a:latin typeface="Aharoni"/>
                <a:ea typeface="+mn-lt"/>
                <a:cs typeface="+mn-lt"/>
              </a:rPr>
              <a:t>1929 erhielt er den Nobelpreis für Literatur</a:t>
            </a:r>
            <a:endParaRPr lang="de-DE" sz="2000">
              <a:latin typeface="Aharoni"/>
              <a:ea typeface="+mn-lt"/>
              <a:cs typeface="+mn-lt"/>
            </a:endParaRPr>
          </a:p>
          <a:p>
            <a:endParaRPr lang="de-DE" sz="2000">
              <a:latin typeface="Aharoni"/>
              <a:cs typeface="Calibri"/>
            </a:endParaRPr>
          </a:p>
        </p:txBody>
      </p:sp>
      <p:pic>
        <p:nvPicPr>
          <p:cNvPr id="4" name="Picture 4" descr="A person wearing a suit and tie&#10;&#10;Description generated with very high confidence">
            <a:extLst>
              <a:ext uri="{FF2B5EF4-FFF2-40B4-BE49-F238E27FC236}">
                <a16:creationId xmlns:a16="http://schemas.microsoft.com/office/drawing/2014/main" id="{F6FCE023-61B7-44EC-BF0B-6AF5A1C2D7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09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99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A016CB47-C4D4-4332-9ED0-DBB916252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7D1D9F-2649-457D-A06B-750ACFDF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15" y="3930305"/>
            <a:ext cx="3861960" cy="2437244"/>
          </a:xfrm>
        </p:spPr>
        <p:txBody>
          <a:bodyPr anchor="ctr">
            <a:normAutofit/>
          </a:bodyPr>
          <a:lstStyle/>
          <a:p>
            <a:r>
              <a:rPr lang="hr-HR" sz="3600" dirty="0" err="1">
                <a:ea typeface="+mj-lt"/>
                <a:cs typeface="+mj-lt"/>
              </a:rPr>
              <a:t>s</a:t>
            </a:r>
            <a:r>
              <a:rPr lang="hr-HR" sz="3600" dirty="0" err="1">
                <a:latin typeface="Aharoni"/>
                <a:ea typeface="+mj-lt"/>
                <a:cs typeface="+mj-lt"/>
              </a:rPr>
              <a:t>eine</a:t>
            </a:r>
            <a:r>
              <a:rPr lang="hr-HR" sz="3600" dirty="0">
                <a:latin typeface="Aharoni"/>
                <a:ea typeface="+mj-lt"/>
                <a:cs typeface="+mj-lt"/>
              </a:rPr>
              <a:t> </a:t>
            </a:r>
            <a:r>
              <a:rPr lang="hr-HR" sz="3600" dirty="0" err="1">
                <a:latin typeface="Aharoni"/>
                <a:ea typeface="+mj-lt"/>
                <a:cs typeface="+mj-lt"/>
              </a:rPr>
              <a:t>Werke</a:t>
            </a:r>
            <a:r>
              <a:rPr lang="hr-HR" sz="3600" dirty="0">
                <a:latin typeface="Aharoni"/>
                <a:ea typeface="+mj-lt"/>
                <a:cs typeface="+mj-lt"/>
              </a:rPr>
              <a:t>:</a:t>
            </a:r>
            <a:endParaRPr lang="en-US" sz="3600" dirty="0">
              <a:latin typeface="Aharoni"/>
              <a:ea typeface="+mj-lt"/>
              <a:cs typeface="+mj-lt"/>
            </a:endParaRPr>
          </a:p>
          <a:p>
            <a:endParaRPr lang="en-US" sz="3600">
              <a:cs typeface="Calibri Light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35578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53F4FF65-1512-407A-8D93-15EA96194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132" y="370086"/>
            <a:ext cx="1799244" cy="2811320"/>
          </a:xfrm>
          <a:prstGeom prst="rect">
            <a:avLst/>
          </a:prstGeom>
        </p:spPr>
      </p:pic>
      <p:pic>
        <p:nvPicPr>
          <p:cNvPr id="5" name="Picture 5" descr="An orange sign on a wall&#10;&#10;Description generated with high confidence">
            <a:extLst>
              <a:ext uri="{FF2B5EF4-FFF2-40B4-BE49-F238E27FC236}">
                <a16:creationId xmlns:a16="http://schemas.microsoft.com/office/drawing/2014/main" id="{1E0B53CA-11C6-478A-9D75-26116CC3E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8529269" y="312575"/>
            <a:ext cx="1939810" cy="2811320"/>
          </a:xfrm>
          <a:prstGeom prst="rect">
            <a:avLst/>
          </a:prstGeom>
        </p:spPr>
      </p:pic>
      <p:pic>
        <p:nvPicPr>
          <p:cNvPr id="4" name="Picture 4" descr="A picture containing drawing, clock&#10;&#10;Description generated with very high confidence">
            <a:extLst>
              <a:ext uri="{FF2B5EF4-FFF2-40B4-BE49-F238E27FC236}">
                <a16:creationId xmlns:a16="http://schemas.microsoft.com/office/drawing/2014/main" id="{95632BC1-96E3-4C77-80D2-D39FE7182A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110" y="312575"/>
            <a:ext cx="2038207" cy="2811320"/>
          </a:xfrm>
          <a:prstGeom prst="rect">
            <a:avLst/>
          </a:prstGeom>
        </p:spPr>
      </p:pic>
      <p:sp>
        <p:nvSpPr>
          <p:cNvPr id="12" name="Rectangle 16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635346" y="5126067"/>
            <a:ext cx="219456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4323-1A90-4209-9AD0-F1152EDC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719" y="3930305"/>
            <a:ext cx="6586915" cy="24372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>
                <a:latin typeface="Aharoni"/>
                <a:cs typeface="Calibri"/>
              </a:rPr>
              <a:t>Čudesna</a:t>
            </a:r>
            <a:r>
              <a:rPr lang="en-US" sz="2000" dirty="0">
                <a:latin typeface="Aharoni"/>
                <a:cs typeface="Calibri"/>
              </a:rPr>
              <a:t> </a:t>
            </a:r>
            <a:r>
              <a:rPr lang="en-US" sz="2000" dirty="0" err="1">
                <a:latin typeface="Aharoni"/>
                <a:cs typeface="Calibri"/>
              </a:rPr>
              <a:t>gora</a:t>
            </a:r>
            <a:r>
              <a:rPr lang="en-US" sz="2000" dirty="0">
                <a:latin typeface="Aharoni"/>
                <a:cs typeface="Calibri"/>
              </a:rPr>
              <a:t> (</a:t>
            </a:r>
            <a:r>
              <a:rPr lang="en-US" sz="2000" i="1" dirty="0">
                <a:latin typeface="Aharoni"/>
                <a:ea typeface="+mn-lt"/>
                <a:cs typeface="+mn-lt"/>
              </a:rPr>
              <a:t>Der </a:t>
            </a:r>
            <a:r>
              <a:rPr lang="en-US" sz="2000" i="1" dirty="0" err="1">
                <a:latin typeface="Aharoni"/>
                <a:ea typeface="+mn-lt"/>
                <a:cs typeface="+mn-lt"/>
              </a:rPr>
              <a:t>Zauberberg</a:t>
            </a:r>
            <a:r>
              <a:rPr lang="en-US" sz="2000" i="1" dirty="0">
                <a:latin typeface="Aharoni"/>
                <a:ea typeface="+mn-lt"/>
                <a:cs typeface="+mn-lt"/>
              </a:rPr>
              <a:t> </a:t>
            </a:r>
            <a:r>
              <a:rPr lang="en-US" sz="2000" dirty="0">
                <a:latin typeface="Aharoni"/>
                <a:cs typeface="Calibri"/>
              </a:rPr>
              <a:t>1924.)</a:t>
            </a:r>
          </a:p>
          <a:p>
            <a:r>
              <a:rPr lang="en-US" sz="2000" dirty="0" err="1">
                <a:latin typeface="Aharoni"/>
                <a:cs typeface="Calibri"/>
              </a:rPr>
              <a:t>Smrt</a:t>
            </a:r>
            <a:r>
              <a:rPr lang="en-US" sz="2000" dirty="0">
                <a:latin typeface="Aharoni"/>
                <a:cs typeface="Calibri"/>
              </a:rPr>
              <a:t> u </a:t>
            </a:r>
            <a:r>
              <a:rPr lang="en-US" sz="2000" dirty="0" err="1">
                <a:latin typeface="Aharoni"/>
                <a:cs typeface="Calibri"/>
              </a:rPr>
              <a:t>Veneciji</a:t>
            </a:r>
            <a:r>
              <a:rPr lang="en-US" sz="2000" dirty="0">
                <a:latin typeface="Aharoni"/>
                <a:cs typeface="Calibri"/>
              </a:rPr>
              <a:t> (</a:t>
            </a:r>
            <a:r>
              <a:rPr lang="en-US" sz="2000" dirty="0">
                <a:latin typeface="Aharoni"/>
                <a:ea typeface="+mn-lt"/>
                <a:cs typeface="+mn-lt"/>
              </a:rPr>
              <a:t>Der Tod in </a:t>
            </a:r>
            <a:r>
              <a:rPr lang="en-US" sz="2000" dirty="0" err="1">
                <a:latin typeface="Aharoni"/>
                <a:ea typeface="+mn-lt"/>
                <a:cs typeface="+mn-lt"/>
              </a:rPr>
              <a:t>Venedig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>
                <a:latin typeface="Aharoni"/>
                <a:cs typeface="Calibri"/>
              </a:rPr>
              <a:t>1983.)</a:t>
            </a:r>
          </a:p>
          <a:p>
            <a:r>
              <a:rPr lang="en-US" sz="2000" err="1">
                <a:latin typeface="Aharoni"/>
                <a:cs typeface="Calibri"/>
              </a:rPr>
              <a:t>Buddenbrookovi</a:t>
            </a:r>
            <a:r>
              <a:rPr lang="en-US" sz="2000" dirty="0">
                <a:latin typeface="Aharoni"/>
                <a:cs typeface="Calibri"/>
              </a:rPr>
              <a:t> (</a:t>
            </a:r>
            <a:r>
              <a:rPr lang="en-US" sz="2000" i="1" dirty="0">
                <a:latin typeface="Aharoni"/>
                <a:ea typeface="+mn-lt"/>
                <a:cs typeface="+mn-lt"/>
              </a:rPr>
              <a:t>Buddenbrooks - </a:t>
            </a:r>
            <a:r>
              <a:rPr lang="en-US" sz="2000" i="1" err="1">
                <a:latin typeface="Aharoni"/>
                <a:ea typeface="+mn-lt"/>
                <a:cs typeface="+mn-lt"/>
              </a:rPr>
              <a:t>Verfall</a:t>
            </a:r>
            <a:r>
              <a:rPr lang="en-US" sz="2000" i="1" dirty="0">
                <a:latin typeface="Aharoni"/>
                <a:ea typeface="+mn-lt"/>
                <a:cs typeface="+mn-lt"/>
              </a:rPr>
              <a:t> </a:t>
            </a:r>
            <a:r>
              <a:rPr lang="en-US" sz="2000" i="1" err="1">
                <a:latin typeface="Aharoni"/>
                <a:ea typeface="+mn-lt"/>
                <a:cs typeface="+mn-lt"/>
              </a:rPr>
              <a:t>einer</a:t>
            </a:r>
            <a:r>
              <a:rPr lang="en-US" sz="2000" i="1" dirty="0">
                <a:latin typeface="Aharoni"/>
                <a:ea typeface="+mn-lt"/>
                <a:cs typeface="+mn-lt"/>
              </a:rPr>
              <a:t> Familie</a:t>
            </a:r>
            <a:r>
              <a:rPr lang="en-US" sz="2000" i="1" dirty="0">
                <a:ea typeface="+mn-lt"/>
                <a:cs typeface="+mn-lt"/>
              </a:rPr>
              <a:t> </a:t>
            </a:r>
            <a:r>
              <a:rPr lang="en-US" sz="2000" dirty="0">
                <a:latin typeface="Aharoni"/>
                <a:cs typeface="Calibri"/>
              </a:rPr>
              <a:t>1901.)</a:t>
            </a:r>
          </a:p>
        </p:txBody>
      </p:sp>
    </p:spTree>
    <p:extLst>
      <p:ext uri="{BB962C8B-B14F-4D97-AF65-F5344CB8AC3E}">
        <p14:creationId xmlns:p14="http://schemas.microsoft.com/office/powerpoint/2010/main" val="311065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9044-5AA1-4B5A-B6F6-0D13A7D4D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 dirty="0">
                <a:latin typeface="Aharoni"/>
                <a:ea typeface="+mj-lt"/>
                <a:cs typeface="+mj-lt"/>
              </a:rPr>
              <a:t>Preise und Auszeichnungen</a:t>
            </a:r>
            <a:endParaRPr lang="en-US">
              <a:latin typeface="Aharoni"/>
              <a:cs typeface="Aharoni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AEA5C-4A70-46FA-A96B-013172A1C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latin typeface="Aharoni"/>
                <a:ea typeface="+mn-lt"/>
                <a:cs typeface="+mn-lt"/>
              </a:rPr>
              <a:t>1929 </a:t>
            </a:r>
            <a:r>
              <a:rPr lang="hr-HR" dirty="0" err="1">
                <a:latin typeface="Aharoni"/>
                <a:ea typeface="+mn-lt"/>
                <a:cs typeface="+mn-lt"/>
              </a:rPr>
              <a:t>erhielt</a:t>
            </a:r>
            <a:r>
              <a:rPr lang="hr-HR" dirty="0">
                <a:latin typeface="Aharoni"/>
                <a:ea typeface="+mn-lt"/>
                <a:cs typeface="+mn-lt"/>
              </a:rPr>
              <a:t> </a:t>
            </a:r>
            <a:r>
              <a:rPr lang="hr-HR" dirty="0" err="1">
                <a:latin typeface="Aharoni"/>
                <a:ea typeface="+mn-lt"/>
                <a:cs typeface="+mn-lt"/>
              </a:rPr>
              <a:t>er</a:t>
            </a:r>
            <a:r>
              <a:rPr lang="hr-HR" dirty="0">
                <a:latin typeface="Aharoni"/>
                <a:ea typeface="+mn-lt"/>
                <a:cs typeface="+mn-lt"/>
              </a:rPr>
              <a:t> </a:t>
            </a:r>
            <a:r>
              <a:rPr lang="hr-HR" dirty="0" err="1">
                <a:latin typeface="Aharoni"/>
                <a:ea typeface="+mn-lt"/>
                <a:cs typeface="+mn-lt"/>
              </a:rPr>
              <a:t>den</a:t>
            </a:r>
            <a:r>
              <a:rPr lang="hr-HR" dirty="0">
                <a:latin typeface="Aharoni"/>
                <a:ea typeface="+mn-lt"/>
                <a:cs typeface="+mn-lt"/>
              </a:rPr>
              <a:t> </a:t>
            </a:r>
            <a:r>
              <a:rPr lang="hr-HR" dirty="0" err="1">
                <a:latin typeface="Aharoni"/>
                <a:ea typeface="+mn-lt"/>
                <a:cs typeface="+mn-lt"/>
              </a:rPr>
              <a:t>Nobelpreis</a:t>
            </a:r>
            <a:r>
              <a:rPr lang="hr-HR" dirty="0">
                <a:latin typeface="Aharoni"/>
                <a:ea typeface="+mn-lt"/>
                <a:cs typeface="+mn-lt"/>
              </a:rPr>
              <a:t> </a:t>
            </a:r>
            <a:r>
              <a:rPr lang="hr-HR" dirty="0" err="1">
                <a:latin typeface="Aharoni"/>
                <a:ea typeface="+mn-lt"/>
                <a:cs typeface="+mn-lt"/>
              </a:rPr>
              <a:t>für</a:t>
            </a:r>
            <a:r>
              <a:rPr lang="hr-HR" dirty="0">
                <a:latin typeface="Aharoni"/>
                <a:ea typeface="+mn-lt"/>
                <a:cs typeface="+mn-lt"/>
              </a:rPr>
              <a:t> </a:t>
            </a:r>
            <a:r>
              <a:rPr lang="hr-HR" dirty="0" err="1">
                <a:latin typeface="Aharoni"/>
                <a:ea typeface="+mn-lt"/>
                <a:cs typeface="+mn-lt"/>
              </a:rPr>
              <a:t>Literatur</a:t>
            </a:r>
            <a:endParaRPr lang="en-US" dirty="0" err="1">
              <a:latin typeface="Aharoni"/>
              <a:ea typeface="+mn-lt"/>
              <a:cs typeface="+mn-lt"/>
            </a:endParaRPr>
          </a:p>
          <a:p>
            <a:r>
              <a:rPr lang="hr-HR" dirty="0" err="1">
                <a:latin typeface="Aharoni"/>
                <a:ea typeface="+mn-lt"/>
                <a:cs typeface="+mn-lt"/>
              </a:rPr>
              <a:t>Das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Buch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Buddenbrooks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hat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ihnen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einen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Nobelpreis</a:t>
            </a:r>
            <a:r>
              <a:rPr lang="hr-HR" dirty="0">
                <a:latin typeface="Aharoni"/>
                <a:ea typeface="+mn-lt"/>
                <a:cs typeface="+mn-lt"/>
              </a:rPr>
              <a:t> </a:t>
            </a:r>
            <a:r>
              <a:rPr lang="hr-HR" dirty="0" err="1">
                <a:latin typeface="Aharoni"/>
                <a:ea typeface="+mn-lt"/>
                <a:cs typeface="+mn-lt"/>
              </a:rPr>
              <a:t>verliehen</a:t>
            </a:r>
            <a:r>
              <a:rPr lang="hr-HR" dirty="0">
                <a:latin typeface="Aharoni"/>
                <a:ea typeface="+mn-lt"/>
                <a:cs typeface="+mn-lt"/>
              </a:rPr>
              <a:t>.</a:t>
            </a:r>
            <a:endParaRPr lang="hr-HR" dirty="0">
              <a:latin typeface="Aharoni"/>
              <a:cs typeface="Calibri"/>
            </a:endParaRPr>
          </a:p>
          <a:p>
            <a:r>
              <a:rPr lang="de" dirty="0">
                <a:latin typeface="Aharoni"/>
                <a:cs typeface="Calibri"/>
              </a:rPr>
              <a:t>Nachdem er sein einziges Stück "Fiorenza" geschrieben hatte, nahm er kurz an dramatischen Arbeiten teil.</a:t>
            </a:r>
            <a:endParaRPr lang="hr-HR" dirty="0">
              <a:latin typeface="Aharoni"/>
              <a:cs typeface="Calibri"/>
            </a:endParaRPr>
          </a:p>
          <a:p>
            <a:endParaRPr lang="en-US" dirty="0">
              <a:latin typeface="Aharoni"/>
              <a:cs typeface="Calibri"/>
            </a:endParaRPr>
          </a:p>
        </p:txBody>
      </p:sp>
      <p:pic>
        <p:nvPicPr>
          <p:cNvPr id="4" name="Picture 4" descr="A person wearing a suit and tie&#10;&#10;Description generated with very high confidence">
            <a:extLst>
              <a:ext uri="{FF2B5EF4-FFF2-40B4-BE49-F238E27FC236}">
                <a16:creationId xmlns:a16="http://schemas.microsoft.com/office/drawing/2014/main" id="{C18443B9-E8E5-47F9-AEAB-6B03F985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965" y="3689175"/>
            <a:ext cx="2498786" cy="317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21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2AC5B-B058-4AE1-8C7D-A791979C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 dirty="0">
                <a:latin typeface="Aharoni"/>
                <a:cs typeface="Aharoni"/>
              </a:rPr>
              <a:t>Kuriositäten</a:t>
            </a:r>
            <a:endParaRPr lang="en-US" dirty="0">
              <a:latin typeface="Aharoni"/>
              <a:cs typeface="Aharon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055B7-7061-4966-A97A-B9BCAB76D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" dirty="0">
                <a:latin typeface="Aharoni"/>
                <a:cs typeface="Aharoni"/>
              </a:rPr>
              <a:t>1936 wurde ihm die deutsche Staatsbürgerschaft und Ehrendoktorwürde in Bonn entzogen.</a:t>
            </a:r>
          </a:p>
          <a:p>
            <a:r>
              <a:rPr lang="de" dirty="0">
                <a:latin typeface="Aharoni"/>
                <a:cs typeface="Aharoni"/>
              </a:rPr>
              <a:t>Die Todesursache war Thrombose.</a:t>
            </a:r>
          </a:p>
          <a:p>
            <a:endParaRPr lang="de" dirty="0">
              <a:latin typeface="Aharoni"/>
              <a:cs typeface="Aharoni"/>
            </a:endParaRPr>
          </a:p>
        </p:txBody>
      </p:sp>
      <p:pic>
        <p:nvPicPr>
          <p:cNvPr id="4" name="Picture 4" descr="A person sitting at a desk&#10;&#10;Description generated with very high confidence">
            <a:extLst>
              <a:ext uri="{FF2B5EF4-FFF2-40B4-BE49-F238E27FC236}">
                <a16:creationId xmlns:a16="http://schemas.microsoft.com/office/drawing/2014/main" id="{F445DFAD-C758-451E-9071-1A8F2F2E4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022" y="3937060"/>
            <a:ext cx="5201728" cy="292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9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Thomas Mann</vt:lpstr>
      <vt:lpstr>Über Thomas Mann</vt:lpstr>
      <vt:lpstr>seine Werke: </vt:lpstr>
      <vt:lpstr>Preise und Auszeichnungen </vt:lpstr>
      <vt:lpstr>Kuriositäten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133</cp:revision>
  <dcterms:created xsi:type="dcterms:W3CDTF">2020-06-12T09:22:14Z</dcterms:created>
  <dcterms:modified xsi:type="dcterms:W3CDTF">2020-06-12T10:28:52Z</dcterms:modified>
</cp:coreProperties>
</file>