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5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432D25D-696E-41AC-B725-C2183D53FCC9}" type="datetimeFigureOut">
              <a:rPr lang="hr-HR" smtClean="0"/>
              <a:t>11.3.2019.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85825EC-E947-4269-902F-25BCAAC0A4FF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l-GR" sz="12000" b="1" dirty="0"/>
              <a:t>π</a:t>
            </a:r>
            <a:endParaRPr lang="hr-HR" sz="1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8062912" cy="1752600"/>
          </a:xfrm>
        </p:spPr>
        <p:txBody>
          <a:bodyPr/>
          <a:lstStyle/>
          <a:p>
            <a:pPr algn="ctr"/>
            <a:r>
              <a:rPr lang="hr-HR" dirty="0" smtClean="0"/>
              <a:t>Pi (broj)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7092280" y="6211669"/>
            <a:ext cx="1459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J.Orešković</a:t>
            </a:r>
          </a:p>
          <a:p>
            <a:r>
              <a:rPr lang="hr-HR" dirty="0" smtClean="0"/>
              <a:t>7.A razred</a:t>
            </a:r>
            <a:endParaRPr lang="hr-HR" dirty="0"/>
          </a:p>
        </p:txBody>
      </p:sp>
      <p:pic>
        <p:nvPicPr>
          <p:cNvPr id="1026" name="Picture 2" descr="Slikovni rezultat za broj 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50401"/>
            <a:ext cx="6153893" cy="386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27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399032"/>
          </a:xfrm>
        </p:spPr>
        <p:txBody>
          <a:bodyPr/>
          <a:lstStyle/>
          <a:p>
            <a:r>
              <a:rPr lang="hr-HR" dirty="0" smtClean="0"/>
              <a:t>OSNOVNO O BROJU Pi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4572000"/>
          </a:xfrm>
        </p:spPr>
        <p:txBody>
          <a:bodyPr/>
          <a:lstStyle/>
          <a:p>
            <a:r>
              <a:rPr lang="hr-HR" b="1" dirty="0"/>
              <a:t>Pi</a:t>
            </a:r>
            <a:r>
              <a:rPr lang="hr-HR" dirty="0"/>
              <a:t> ili </a:t>
            </a:r>
            <a:r>
              <a:rPr lang="el-GR" b="1" dirty="0"/>
              <a:t>π</a:t>
            </a:r>
            <a:r>
              <a:rPr lang="el-GR" dirty="0"/>
              <a:t> </a:t>
            </a:r>
            <a:r>
              <a:rPr lang="hr-HR" dirty="0"/>
              <a:t>je matematička konstanta, danas široko primjenjivana u matematici i </a:t>
            </a:r>
            <a:r>
              <a:rPr lang="hr-HR" dirty="0" smtClean="0"/>
              <a:t>fizici</a:t>
            </a:r>
          </a:p>
          <a:p>
            <a:r>
              <a:rPr lang="hr-HR" dirty="0" smtClean="0"/>
              <a:t>Koristi se u geometriji u opsegu i površini kruga</a:t>
            </a:r>
          </a:p>
          <a:p>
            <a:endParaRPr lang="hr-HR" dirty="0"/>
          </a:p>
        </p:txBody>
      </p:sp>
      <p:pic>
        <p:nvPicPr>
          <p:cNvPr id="2050" name="Picture 2" descr="Slikovni rezultat za broj 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98" y="3284985"/>
            <a:ext cx="8713266" cy="348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66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OPSEG KRUGA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340768"/>
            <a:ext cx="8229600" cy="4572000"/>
          </a:xfrm>
        </p:spPr>
        <p:txBody>
          <a:bodyPr/>
          <a:lstStyle/>
          <a:p>
            <a:r>
              <a:rPr lang="hr-HR" dirty="0" smtClean="0"/>
              <a:t>Opsegom kruga se smatra duljina kružnice koja omeđuje taj krug</a:t>
            </a:r>
          </a:p>
          <a:p>
            <a:r>
              <a:rPr lang="hr-HR" dirty="0" smtClean="0"/>
              <a:t>Omjer opsega svakoga kruga i njegova dijametra uvijek je isti broj koji označujemo s </a:t>
            </a:r>
            <a:r>
              <a:rPr lang="el-GR" b="1" dirty="0" smtClean="0"/>
              <a:t>π</a:t>
            </a:r>
            <a:endParaRPr lang="hr-HR" b="1" dirty="0"/>
          </a:p>
          <a:p>
            <a:r>
              <a:rPr lang="hr-HR" dirty="0" smtClean="0"/>
              <a:t>Broj Pi nije racionalan nego iracionalan jer uvijek ima decimalu</a:t>
            </a:r>
          </a:p>
          <a:p>
            <a:r>
              <a:rPr lang="hr-HR" dirty="0" smtClean="0"/>
              <a:t>Opseg kruga je: o=2</a:t>
            </a:r>
            <a:r>
              <a:rPr lang="hr-HR" sz="2000" dirty="0" smtClean="0"/>
              <a:t>x</a:t>
            </a:r>
            <a:r>
              <a:rPr lang="hr-HR" dirty="0" smtClean="0"/>
              <a:t>r</a:t>
            </a:r>
            <a:r>
              <a:rPr lang="hr-HR" sz="2000" dirty="0" smtClean="0"/>
              <a:t>x</a:t>
            </a:r>
            <a:r>
              <a:rPr lang="el-GR" b="1" dirty="0" smtClean="0"/>
              <a:t>π</a:t>
            </a:r>
            <a:endParaRPr lang="hr-HR" dirty="0" smtClean="0"/>
          </a:p>
          <a:p>
            <a:pPr marL="64008" indent="0">
              <a:buNone/>
            </a:pPr>
            <a:endParaRPr lang="hr-HR" b="1" dirty="0" smtClean="0"/>
          </a:p>
          <a:p>
            <a:endParaRPr lang="hr-HR" dirty="0"/>
          </a:p>
        </p:txBody>
      </p:sp>
      <p:sp>
        <p:nvSpPr>
          <p:cNvPr id="4" name="AutoShape 2" descr="Slikovni rezultat za opseg kruga"/>
          <p:cNvSpPr>
            <a:spLocks noChangeAspect="1" noChangeArrowheads="1"/>
          </p:cNvSpPr>
          <p:nvPr/>
        </p:nvSpPr>
        <p:spPr bwMode="auto">
          <a:xfrm>
            <a:off x="155575" y="-762000"/>
            <a:ext cx="11906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289932"/>
            <a:ext cx="3267937" cy="255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42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POVRŠINA KRUGA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Površinu kruga možemo izjednačiti s površinom mnogokuta, pod uvjetom da broj stranica tog mnogokuta bude  velik prirodni broj</a:t>
            </a:r>
          </a:p>
          <a:p>
            <a:r>
              <a:rPr lang="hr-HR" dirty="0" smtClean="0"/>
              <a:t>Površina kruga: P=r</a:t>
            </a:r>
            <a:r>
              <a:rPr lang="hr-HR" sz="1050" dirty="0" smtClean="0"/>
              <a:t>2</a:t>
            </a:r>
            <a:r>
              <a:rPr lang="el-GR" sz="1050" b="1" dirty="0" smtClean="0"/>
              <a:t> </a:t>
            </a:r>
            <a:r>
              <a:rPr lang="hr-HR" sz="2000" b="1" smtClean="0">
                <a:sym typeface="Symbol" panose="05050102010706020507" pitchFamily="18" charset="2"/>
              </a:rPr>
              <a:t></a:t>
            </a:r>
            <a:r>
              <a:rPr lang="el-GR" sz="2800" b="1" smtClean="0"/>
              <a:t>π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5705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399032"/>
          </a:xfrm>
        </p:spPr>
        <p:txBody>
          <a:bodyPr>
            <a:normAutofit/>
          </a:bodyPr>
          <a:lstStyle/>
          <a:p>
            <a:pPr algn="ctr"/>
            <a:r>
              <a:rPr lang="hr-HR" sz="5400" dirty="0" smtClean="0"/>
              <a:t>ARHIMED I LUDOLF</a:t>
            </a:r>
            <a:endParaRPr lang="hr-HR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8229600" cy="4572000"/>
          </a:xfrm>
        </p:spPr>
        <p:txBody>
          <a:bodyPr>
            <a:normAutofit/>
          </a:bodyPr>
          <a:lstStyle/>
          <a:p>
            <a:r>
              <a:rPr lang="vi-VN" sz="2400" dirty="0"/>
              <a:t>Pi je također poznat i </a:t>
            </a:r>
            <a:r>
              <a:rPr lang="vi-VN" sz="2400" dirty="0" smtClean="0"/>
              <a:t>ka</a:t>
            </a:r>
            <a:r>
              <a:rPr lang="hr-HR" sz="2400" dirty="0" smtClean="0"/>
              <a:t>o i Arhimedova</a:t>
            </a:r>
            <a:r>
              <a:rPr lang="vi-VN" sz="2400" dirty="0" smtClean="0"/>
              <a:t> </a:t>
            </a:r>
            <a:r>
              <a:rPr lang="vi-VN" sz="2400" dirty="0"/>
              <a:t>(ne treba ga miješati s Arhimedovim brojem</a:t>
            </a:r>
            <a:r>
              <a:rPr lang="vi-VN" sz="2400" dirty="0" smtClean="0"/>
              <a:t>)</a:t>
            </a:r>
            <a:r>
              <a:rPr lang="hr-HR" sz="2400" dirty="0"/>
              <a:t> </a:t>
            </a:r>
            <a:r>
              <a:rPr lang="hr-HR" sz="2400" dirty="0" smtClean="0"/>
              <a:t>i on je bio prvi čovjek koji je točno procijenio broj </a:t>
            </a:r>
            <a:r>
              <a:rPr lang="el-GR" sz="2400" dirty="0"/>
              <a:t>π</a:t>
            </a:r>
            <a:endParaRPr lang="hr-HR" sz="2400" dirty="0"/>
          </a:p>
          <a:p>
            <a:r>
              <a:rPr lang="hr-HR" sz="2400" dirty="0" smtClean="0"/>
              <a:t>Drugi naziv za broj Pi je ,,Ludolfov broj˝ po Nizozemskom filozofu Ludolfu van Ceulonu koji je prvi izračunao broj Pi sa čak 35 znamenki</a:t>
            </a:r>
          </a:p>
          <a:p>
            <a:r>
              <a:rPr lang="vi-VN" sz="2400" dirty="0" smtClean="0"/>
              <a:t> </a:t>
            </a:r>
            <a:r>
              <a:rPr lang="el-GR" sz="2400" dirty="0"/>
              <a:t>π ≈ 3,14159 26535 89793 23846 26433 83279 50288 41971 69399 37510 </a:t>
            </a:r>
            <a:r>
              <a:rPr lang="el-GR" sz="2400" dirty="0" smtClean="0"/>
              <a:t>5820</a:t>
            </a:r>
            <a:r>
              <a:rPr lang="hr-HR" sz="2400" dirty="0" smtClean="0"/>
              <a:t>...</a:t>
            </a:r>
            <a:endParaRPr lang="hr-HR" sz="2400" dirty="0"/>
          </a:p>
        </p:txBody>
      </p:sp>
      <p:pic>
        <p:nvPicPr>
          <p:cNvPr id="4098" name="Picture 2" descr="Slikovni rezultat za arhimed 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4" y="3896139"/>
            <a:ext cx="3047596" cy="283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likovni rezultat za ludolf van ceul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60107"/>
            <a:ext cx="3104863" cy="3209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14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399032"/>
          </a:xfrm>
        </p:spPr>
        <p:txBody>
          <a:bodyPr/>
          <a:lstStyle/>
          <a:p>
            <a:pPr algn="ctr"/>
            <a:r>
              <a:rPr lang="hr-HR" dirty="0" smtClean="0"/>
              <a:t>Pi TABLICA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72816"/>
            <a:ext cx="8534439" cy="5030564"/>
          </a:xfrm>
        </p:spPr>
      </p:pic>
    </p:spTree>
    <p:extLst>
      <p:ext uri="{BB962C8B-B14F-4D97-AF65-F5344CB8AC3E}">
        <p14:creationId xmlns:p14="http://schemas.microsoft.com/office/powerpoint/2010/main" val="33064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492896"/>
            <a:ext cx="8229600" cy="1399032"/>
          </a:xfrm>
        </p:spPr>
        <p:txBody>
          <a:bodyPr>
            <a:normAutofit/>
          </a:bodyPr>
          <a:lstStyle/>
          <a:p>
            <a:r>
              <a:rPr lang="hr-HR" sz="6600" dirty="0" smtClean="0"/>
              <a:t>HVALA NA PAŽNJI</a:t>
            </a:r>
            <a:endParaRPr lang="hr-HR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3768" y="4653136"/>
            <a:ext cx="8229600" cy="45720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hr-HR" sz="4800" dirty="0" smtClean="0"/>
              <a:t>Pitanja????</a:t>
            </a:r>
            <a:endParaRPr lang="hr-HR" sz="4800" dirty="0"/>
          </a:p>
        </p:txBody>
      </p:sp>
    </p:spTree>
    <p:extLst>
      <p:ext uri="{BB962C8B-B14F-4D97-AF65-F5344CB8AC3E}">
        <p14:creationId xmlns:p14="http://schemas.microsoft.com/office/powerpoint/2010/main" val="1458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131</TotalTime>
  <Words>186</Words>
  <Application>Microsoft Office PowerPoint</Application>
  <PresentationFormat>Prikaz na zaslonu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Century Gothic</vt:lpstr>
      <vt:lpstr>Symbol</vt:lpstr>
      <vt:lpstr>Verdana</vt:lpstr>
      <vt:lpstr>Wingdings 2</vt:lpstr>
      <vt:lpstr>Verve</vt:lpstr>
      <vt:lpstr>π</vt:lpstr>
      <vt:lpstr>OSNOVNO O BROJU Pi</vt:lpstr>
      <vt:lpstr>OPSEG KRUGA</vt:lpstr>
      <vt:lpstr>POVRŠINA KRUGA </vt:lpstr>
      <vt:lpstr>ARHIMED I LUDOLF</vt:lpstr>
      <vt:lpstr>Pi TABLICA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</dc:title>
  <dc:creator>hp</dc:creator>
  <cp:lastModifiedBy>Ines Kniewald</cp:lastModifiedBy>
  <cp:revision>13</cp:revision>
  <dcterms:created xsi:type="dcterms:W3CDTF">2019-03-09T18:30:23Z</dcterms:created>
  <dcterms:modified xsi:type="dcterms:W3CDTF">2019-03-11T08:38:07Z</dcterms:modified>
</cp:coreProperties>
</file>