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32A95-7822-43BA-9006-FC5113372541}" type="datetimeFigureOut">
              <a:rPr lang="hr-HR" smtClean="0"/>
              <a:pPr/>
              <a:t>24.3.2017.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F6B00-A604-45DE-BB3A-812DB8E75F1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2267744" y="908720"/>
            <a:ext cx="208823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VOLE IH DJEVOJČICE.</a:t>
            </a:r>
            <a:endParaRPr lang="hr-HR" sz="2400" dirty="0"/>
          </a:p>
        </p:txBody>
      </p:sp>
      <p:sp>
        <p:nvSpPr>
          <p:cNvPr id="5" name="Pravokutnik 4"/>
          <p:cNvSpPr/>
          <p:nvPr/>
        </p:nvSpPr>
        <p:spPr>
          <a:xfrm>
            <a:off x="4860032" y="908720"/>
            <a:ext cx="208823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IGROKAZ</a:t>
            </a:r>
            <a:endParaRPr lang="hr-HR" sz="2400" dirty="0"/>
          </a:p>
        </p:txBody>
      </p:sp>
      <p:sp>
        <p:nvSpPr>
          <p:cNvPr id="6" name="Pravokutnik 5"/>
          <p:cNvSpPr/>
          <p:nvPr/>
        </p:nvSpPr>
        <p:spPr>
          <a:xfrm>
            <a:off x="2267744" y="2420888"/>
            <a:ext cx="208823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BARBI</a:t>
            </a:r>
            <a:endParaRPr lang="hr-HR" sz="2400" dirty="0"/>
          </a:p>
        </p:txBody>
      </p:sp>
      <p:sp>
        <p:nvSpPr>
          <p:cNvPr id="8" name="Pravokutnik 7"/>
          <p:cNvSpPr/>
          <p:nvPr/>
        </p:nvSpPr>
        <p:spPr>
          <a:xfrm>
            <a:off x="4860032" y="2420888"/>
            <a:ext cx="208823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GLUMAC</a:t>
            </a:r>
            <a:endParaRPr lang="hr-HR" sz="2400" dirty="0"/>
          </a:p>
        </p:txBody>
      </p:sp>
      <p:sp>
        <p:nvSpPr>
          <p:cNvPr id="9" name="Pravokutnik 8"/>
          <p:cNvSpPr/>
          <p:nvPr/>
        </p:nvSpPr>
        <p:spPr>
          <a:xfrm>
            <a:off x="2267744" y="3861048"/>
            <a:ext cx="208823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IGRAČKA</a:t>
            </a:r>
            <a:endParaRPr lang="hr-HR" sz="2400" dirty="0"/>
          </a:p>
        </p:txBody>
      </p:sp>
      <p:sp>
        <p:nvSpPr>
          <p:cNvPr id="11" name="Pravokutnik 10"/>
          <p:cNvSpPr/>
          <p:nvPr/>
        </p:nvSpPr>
        <p:spPr>
          <a:xfrm>
            <a:off x="4860032" y="3861048"/>
            <a:ext cx="208823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POZORNICA</a:t>
            </a:r>
            <a:endParaRPr lang="hr-HR" sz="2400" dirty="0"/>
          </a:p>
        </p:txBody>
      </p:sp>
      <p:sp>
        <p:nvSpPr>
          <p:cNvPr id="12" name="Pravokutnik 11"/>
          <p:cNvSpPr/>
          <p:nvPr/>
        </p:nvSpPr>
        <p:spPr>
          <a:xfrm>
            <a:off x="2123728" y="5805264"/>
            <a:ext cx="5040560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LUTKARSKA PREDSTAVA</a:t>
            </a:r>
            <a:endParaRPr lang="hr-HR" sz="2400" dirty="0"/>
          </a:p>
        </p:txBody>
      </p:sp>
      <p:sp>
        <p:nvSpPr>
          <p:cNvPr id="15" name="Pravokutnik 14"/>
          <p:cNvSpPr/>
          <p:nvPr/>
        </p:nvSpPr>
        <p:spPr>
          <a:xfrm>
            <a:off x="2267744" y="908720"/>
            <a:ext cx="2088232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/>
              <a:t>A1</a:t>
            </a:r>
            <a:endParaRPr lang="hr-HR" sz="3600" dirty="0"/>
          </a:p>
        </p:txBody>
      </p:sp>
      <p:sp>
        <p:nvSpPr>
          <p:cNvPr id="16" name="Pravokutnik 15"/>
          <p:cNvSpPr/>
          <p:nvPr/>
        </p:nvSpPr>
        <p:spPr>
          <a:xfrm>
            <a:off x="4860032" y="908720"/>
            <a:ext cx="2088232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/>
              <a:t>B1</a:t>
            </a:r>
            <a:endParaRPr lang="hr-HR" sz="3600" dirty="0"/>
          </a:p>
        </p:txBody>
      </p:sp>
      <p:sp>
        <p:nvSpPr>
          <p:cNvPr id="17" name="Pravokutnik 16"/>
          <p:cNvSpPr/>
          <p:nvPr/>
        </p:nvSpPr>
        <p:spPr>
          <a:xfrm>
            <a:off x="4860032" y="2420888"/>
            <a:ext cx="2088232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/>
              <a:t>B2</a:t>
            </a:r>
            <a:endParaRPr lang="hr-HR" sz="3600" dirty="0"/>
          </a:p>
        </p:txBody>
      </p:sp>
      <p:sp>
        <p:nvSpPr>
          <p:cNvPr id="18" name="Pravokutnik 17"/>
          <p:cNvSpPr/>
          <p:nvPr/>
        </p:nvSpPr>
        <p:spPr>
          <a:xfrm>
            <a:off x="2267744" y="2420888"/>
            <a:ext cx="2088232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/>
              <a:t>A2</a:t>
            </a:r>
            <a:endParaRPr lang="hr-HR" sz="3600" dirty="0"/>
          </a:p>
        </p:txBody>
      </p:sp>
      <p:sp>
        <p:nvSpPr>
          <p:cNvPr id="21" name="Pravokutnik 20"/>
          <p:cNvSpPr/>
          <p:nvPr/>
        </p:nvSpPr>
        <p:spPr>
          <a:xfrm>
            <a:off x="2267744" y="3861048"/>
            <a:ext cx="2088232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/>
              <a:t>A3</a:t>
            </a:r>
            <a:endParaRPr lang="hr-HR" sz="3600" dirty="0"/>
          </a:p>
        </p:txBody>
      </p:sp>
      <p:sp>
        <p:nvSpPr>
          <p:cNvPr id="23" name="Pravokutnik 22"/>
          <p:cNvSpPr/>
          <p:nvPr/>
        </p:nvSpPr>
        <p:spPr>
          <a:xfrm>
            <a:off x="4860032" y="3861048"/>
            <a:ext cx="2088232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/>
              <a:t>B3</a:t>
            </a:r>
            <a:endParaRPr lang="hr-HR" sz="3600" dirty="0"/>
          </a:p>
        </p:txBody>
      </p:sp>
      <p:sp>
        <p:nvSpPr>
          <p:cNvPr id="24" name="Pravokutnik 23"/>
          <p:cNvSpPr/>
          <p:nvPr/>
        </p:nvSpPr>
        <p:spPr>
          <a:xfrm>
            <a:off x="2123728" y="5805264"/>
            <a:ext cx="5040560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/>
              <a:t>TRAŽENI POJAM</a:t>
            </a:r>
            <a:endParaRPr lang="hr-HR" sz="3600" dirty="0"/>
          </a:p>
        </p:txBody>
      </p:sp>
      <p:sp>
        <p:nvSpPr>
          <p:cNvPr id="25" name="Pravokutnik 24"/>
          <p:cNvSpPr/>
          <p:nvPr/>
        </p:nvSpPr>
        <p:spPr>
          <a:xfrm>
            <a:off x="2267744" y="5301208"/>
            <a:ext cx="2088232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LUTKA</a:t>
            </a:r>
            <a:endParaRPr lang="hr-HR" sz="2400" dirty="0"/>
          </a:p>
        </p:txBody>
      </p:sp>
      <p:sp>
        <p:nvSpPr>
          <p:cNvPr id="26" name="Pravokutnik 25"/>
          <p:cNvSpPr/>
          <p:nvPr/>
        </p:nvSpPr>
        <p:spPr>
          <a:xfrm>
            <a:off x="4860032" y="5301208"/>
            <a:ext cx="2088232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PREDSTAVA</a:t>
            </a:r>
            <a:endParaRPr lang="hr-HR" sz="2400" dirty="0"/>
          </a:p>
        </p:txBody>
      </p:sp>
      <p:sp>
        <p:nvSpPr>
          <p:cNvPr id="27" name="Pravokutnik 26"/>
          <p:cNvSpPr/>
          <p:nvPr/>
        </p:nvSpPr>
        <p:spPr>
          <a:xfrm>
            <a:off x="2267744" y="5301208"/>
            <a:ext cx="2088232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i="1" dirty="0" smtClean="0"/>
              <a:t>A RJEŠENJE</a:t>
            </a:r>
            <a:endParaRPr lang="hr-HR" sz="2000" b="1" i="1" dirty="0"/>
          </a:p>
        </p:txBody>
      </p:sp>
      <p:sp>
        <p:nvSpPr>
          <p:cNvPr id="28" name="Pravokutnik 27"/>
          <p:cNvSpPr/>
          <p:nvPr/>
        </p:nvSpPr>
        <p:spPr>
          <a:xfrm>
            <a:off x="4860032" y="5301208"/>
            <a:ext cx="2088232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i="1" dirty="0" smtClean="0"/>
              <a:t>B RJEŠENJE</a:t>
            </a:r>
            <a:endParaRPr lang="hr-HR" sz="2000" b="1" i="1" dirty="0"/>
          </a:p>
        </p:txBody>
      </p:sp>
      <p:sp>
        <p:nvSpPr>
          <p:cNvPr id="20" name="TekstniOkvir 19"/>
          <p:cNvSpPr txBox="1"/>
          <p:nvPr/>
        </p:nvSpPr>
        <p:spPr>
          <a:xfrm>
            <a:off x="539552" y="0"/>
            <a:ext cx="8208912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2400" dirty="0" smtClean="0"/>
              <a:t>IGRA ASOCIJACIJE</a:t>
            </a:r>
          </a:p>
          <a:p>
            <a:pPr algn="ctr"/>
            <a:r>
              <a:rPr lang="hr-HR" sz="2400" dirty="0" smtClean="0"/>
              <a:t>TRAŽENI POJAM JE TEMA DANAŠNJEG SATA.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1" grpId="0" animBg="1"/>
      <p:bldP spid="23" grpId="0" animBg="1"/>
      <p:bldP spid="24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6131024" cy="108498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hr-H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POTRAGA ZA BLAGOM.</a:t>
            </a:r>
            <a:endParaRPr lang="hr-H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1763688" y="364502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MAGARAC</a:t>
            </a:r>
            <a:endParaRPr lang="hr-HR" sz="28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5652120" y="357301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KRAVA</a:t>
            </a:r>
            <a:endParaRPr lang="hr-HR" sz="28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3707904" y="2420888"/>
            <a:ext cx="1728192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DIJALOG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Slika 7" descr="17474621_1502042006497015_848713338_n.jpg"/>
          <p:cNvPicPr>
            <a:picLocks noChangeAspect="1"/>
          </p:cNvPicPr>
          <p:nvPr/>
        </p:nvPicPr>
        <p:blipFill>
          <a:blip r:embed="rId2" cstate="print">
            <a:lum bright="10000" contrast="20000"/>
          </a:blip>
          <a:srcRect t="13197" b="7621"/>
          <a:stretch>
            <a:fillRect/>
          </a:stretch>
        </p:blipFill>
        <p:spPr>
          <a:xfrm>
            <a:off x="1691680" y="4221088"/>
            <a:ext cx="2182552" cy="2304256"/>
          </a:xfrm>
          <a:prstGeom prst="rect">
            <a:avLst/>
          </a:prstGeom>
        </p:spPr>
      </p:pic>
      <p:pic>
        <p:nvPicPr>
          <p:cNvPr id="9" name="Slika 8" descr="17474967_1502041149830434_846651619_n.jpg"/>
          <p:cNvPicPr>
            <a:picLocks noChangeAspect="1"/>
          </p:cNvPicPr>
          <p:nvPr/>
        </p:nvPicPr>
        <p:blipFill>
          <a:blip r:embed="rId3" cstate="print">
            <a:lum bright="10000" contrast="20000"/>
          </a:blip>
          <a:srcRect t="17450" b="4851"/>
          <a:stretch>
            <a:fillRect/>
          </a:stretch>
        </p:blipFill>
        <p:spPr>
          <a:xfrm>
            <a:off x="5292080" y="4149080"/>
            <a:ext cx="222421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4149080"/>
            <a:ext cx="7632848" cy="2520280"/>
          </a:xfrm>
        </p:spPr>
        <p:txBody>
          <a:bodyPr anchor="ctr">
            <a:normAutofit/>
          </a:bodyPr>
          <a:lstStyle/>
          <a:p>
            <a:pPr algn="l"/>
            <a:r>
              <a:rPr lang="hr-HR" sz="3200" dirty="0" smtClean="0"/>
              <a:t>-LUTKARSKA PREDSTAVA NASTAJE   POKRETANJEM LUTKE.</a:t>
            </a:r>
            <a:br>
              <a:rPr lang="hr-HR" sz="3200" dirty="0" smtClean="0"/>
            </a:br>
            <a:r>
              <a:rPr lang="hr-HR" sz="3200" dirty="0" smtClean="0"/>
              <a:t>-GLUMAC I GLUMICA UPRAVLJAJU LUTKOM.</a:t>
            </a:r>
            <a:br>
              <a:rPr lang="hr-HR" sz="3200" dirty="0" smtClean="0"/>
            </a:br>
            <a:r>
              <a:rPr lang="hr-HR" sz="3200" dirty="0" smtClean="0"/>
              <a:t>-LUTKE SU LIKOVI U PREDSTAVI.</a:t>
            </a:r>
            <a:endParaRPr lang="hr-HR" sz="3200" dirty="0"/>
          </a:p>
        </p:txBody>
      </p:sp>
      <p:pic>
        <p:nvPicPr>
          <p:cNvPr id="3" name="Slika 2" descr="a.jpg"/>
          <p:cNvPicPr>
            <a:picLocks noChangeAspect="1"/>
          </p:cNvPicPr>
          <p:nvPr/>
        </p:nvPicPr>
        <p:blipFill>
          <a:blip r:embed="rId2" cstate="print">
            <a:lum bright="10000" contrast="10000"/>
          </a:blip>
          <a:srcRect l="9401" t="60500" r="2401" b="5901"/>
          <a:stretch>
            <a:fillRect/>
          </a:stretch>
        </p:blipFill>
        <p:spPr>
          <a:xfrm>
            <a:off x="1187624" y="620688"/>
            <a:ext cx="6946522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48</Words>
  <Application>Microsoft Office PowerPoint</Application>
  <PresentationFormat>Prikaz na zaslonu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4" baseType="lpstr">
      <vt:lpstr>Office tema</vt:lpstr>
      <vt:lpstr>Slajd 1</vt:lpstr>
      <vt:lpstr>POTRAGA ZA BLAGOM.</vt:lpstr>
      <vt:lpstr>-LUTKARSKA PREDSTAVA NASTAJE   POKRETANJEM LUTKE. -GLUMAC I GLUMICA UPRAVLJAJU LUTKOM. -LUTKE SU LIKOVI U PREDSTAVI.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LUTKARSKA PREDSTAVA</dc:title>
  <dc:creator>Nikolina</dc:creator>
  <cp:lastModifiedBy>Nikolina</cp:lastModifiedBy>
  <cp:revision>12</cp:revision>
  <dcterms:created xsi:type="dcterms:W3CDTF">2017-03-23T12:49:50Z</dcterms:created>
  <dcterms:modified xsi:type="dcterms:W3CDTF">2017-03-24T16:32:46Z</dcterms:modified>
</cp:coreProperties>
</file>