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74" r:id="rId6"/>
    <p:sldId id="259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66" r:id="rId16"/>
    <p:sldId id="272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F1ABC-9494-4550-A9C2-14DF5E24E0A4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71FCF-C0A2-4EF8-9592-EDD5154E32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51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1FCF-C0A2-4EF8-9592-EDD5154E3259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751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6C3BA2-ECA6-4504-829B-3BF0E3575C93}" type="datetimeFigureOut">
              <a:rPr lang="hr-HR" smtClean="0"/>
              <a:t>11.11.2015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27D9B5-9FD4-4819-B375-1DEE7127895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VJERSKE ZAJEDNICE</a:t>
            </a:r>
            <a:endParaRPr lang="hr-HR" sz="6600" dirty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049376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Izradila: Lorena Filko</a:t>
            </a:r>
          </a:p>
        </p:txBody>
      </p:sp>
    </p:spTree>
    <p:extLst>
      <p:ext uri="{BB962C8B-B14F-4D97-AF65-F5344CB8AC3E}">
        <p14:creationId xmlns:p14="http://schemas.microsoft.com/office/powerpoint/2010/main" val="2762146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168352" cy="468052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60848"/>
            <a:ext cx="4207495" cy="3050728"/>
          </a:xfrm>
        </p:spPr>
      </p:pic>
    </p:spTree>
    <p:extLst>
      <p:ext uri="{BB962C8B-B14F-4D97-AF65-F5344CB8AC3E}">
        <p14:creationId xmlns:p14="http://schemas.microsoft.com/office/powerpoint/2010/main" val="37834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253035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20110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960440" cy="46085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2911224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na zidovima džamije ispisane  su riječi i rečenice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iz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Kur‘ana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ario\Desktop\prez\aj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44" y="3089207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rapsko pismo čita se s desna na lijevo 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6021"/>
            <a:ext cx="27305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Mario\Desktop\prez\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33569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kaba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520440" cy="435334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772816"/>
            <a:ext cx="3520440" cy="435334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Kaba je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centralno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svet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šte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islama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rađevina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je u obliku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kocke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anas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se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nalazi u sredini velike džamije u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Meki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o je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mjesto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prema kojoj se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muslimani okreću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u vrijeme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namaza 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Kaba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za muslimane predstavlja središte svijeta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5266"/>
            <a:ext cx="3485457" cy="30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3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986368"/>
          </a:xfrm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tx2">
                    <a:lumMod val="75000"/>
                  </a:schemeClr>
                </a:solidFill>
              </a:rPr>
              <a:t>Židovstvo</a:t>
            </a:r>
            <a:endParaRPr lang="hr-HR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Ž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idovi žive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u Izraelu, te raspršeno u Europi, Americi i po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svijetu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Sveta knjiga je Tora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ema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pouzdanih podataka o vremenu i razlozima doseljavanja u Europu, a povijesni izvori ih spominju od antičkih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vremena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Židovi su bili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izloženi čestim progonima od kojih je najveći bio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Holokaust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ženidba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s pripadnicima drugih vjerskih zajednica kod njih je vrlo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rijetka,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prema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njima, svatko tko se ne oženi, griješi protiv Boga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53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pitanja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Što je Tora?</a:t>
            </a:r>
          </a:p>
          <a:p>
            <a:pPr marL="0" indent="0">
              <a:buNone/>
            </a:pPr>
            <a:r>
              <a:rPr lang="hr-HR" dirty="0" smtClean="0"/>
              <a:t>(Tora je sveta knjiga </a:t>
            </a:r>
            <a:r>
              <a:rPr lang="hr-HR" dirty="0" smtClean="0"/>
              <a:t>Židova</a:t>
            </a:r>
            <a:r>
              <a:rPr lang="hr-HR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Što je sinagoga?</a:t>
            </a:r>
          </a:p>
          <a:p>
            <a:pPr marL="0" indent="0">
              <a:buNone/>
            </a:pPr>
            <a:r>
              <a:rPr lang="hr-HR" dirty="0" smtClean="0"/>
              <a:t>(sinagoga je mjesto </a:t>
            </a:r>
            <a:r>
              <a:rPr lang="hr-HR" dirty="0" err="1" smtClean="0"/>
              <a:t>okupljaja</a:t>
            </a:r>
            <a:r>
              <a:rPr lang="hr-HR" dirty="0" smtClean="0"/>
              <a:t> </a:t>
            </a:r>
            <a:r>
              <a:rPr lang="hr-HR" dirty="0" smtClean="0"/>
              <a:t>Židova </a:t>
            </a:r>
            <a:r>
              <a:rPr lang="hr-HR" dirty="0" smtClean="0"/>
              <a:t>i moljenja)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Koje životinje </a:t>
            </a:r>
            <a:r>
              <a:rPr lang="hr-HR" dirty="0" smtClean="0"/>
              <a:t>Židovi </a:t>
            </a:r>
            <a:r>
              <a:rPr lang="hr-HR" dirty="0" smtClean="0"/>
              <a:t>smiju jesti?</a:t>
            </a:r>
          </a:p>
          <a:p>
            <a:pPr marL="0" indent="0">
              <a:buNone/>
            </a:pPr>
            <a:r>
              <a:rPr lang="hr-HR" dirty="0" smtClean="0"/>
              <a:t>(Židovi </a:t>
            </a:r>
            <a:r>
              <a:rPr lang="hr-HR" dirty="0" smtClean="0"/>
              <a:t>smiju jesti životinje koje preživaju i imaju </a:t>
            </a:r>
            <a:r>
              <a:rPr lang="hr-HR" dirty="0" smtClean="0"/>
              <a:t>razdijeljene </a:t>
            </a:r>
            <a:r>
              <a:rPr lang="hr-HR" dirty="0" smtClean="0"/>
              <a:t>papke)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Je li </a:t>
            </a:r>
            <a:r>
              <a:rPr lang="hr-HR" i="1" dirty="0" smtClean="0"/>
              <a:t>Bar Micva </a:t>
            </a:r>
            <a:r>
              <a:rPr lang="hr-HR" dirty="0" smtClean="0"/>
              <a:t>obred za djevojčice ili dječake?</a:t>
            </a:r>
          </a:p>
          <a:p>
            <a:pPr marL="0" indent="0">
              <a:buNone/>
            </a:pPr>
            <a:r>
              <a:rPr lang="hr-HR" dirty="0" smtClean="0"/>
              <a:t>(Bar Micva je obred za dječake)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05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sinagoga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6707088" cy="48463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sinagoga je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zgrada u kojoj se obavljaju vjerske aktivnosti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u židovstvu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glavna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uloga sinagoge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jest zajednička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molitva, premda je povezana i s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osobnom molitvom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aziva se i „kuća učenja”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Unutrašnjost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sinagoge u zagrebu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3312368" cy="442535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276720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Unutrašnjost sinagoge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39447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3394472" cy="4464496"/>
          </a:xfrm>
        </p:spPr>
      </p:pic>
    </p:spTree>
    <p:extLst>
      <p:ext uri="{BB962C8B-B14F-4D97-AF65-F5344CB8AC3E}">
        <p14:creationId xmlns:p14="http://schemas.microsoft.com/office/powerpoint/2010/main" val="3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POSjet  vjerskim  zajednicama  u     zagrebu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28.10.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posjetili smo dvije vjerske zajednice u Zagrebu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slam i židovstvo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žamiju i sinagogu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99558"/>
            <a:ext cx="3300181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Tora 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krasi na Tori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08" y="2060848"/>
            <a:ext cx="309721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7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914360"/>
          </a:xfrm>
        </p:spPr>
        <p:txBody>
          <a:bodyPr>
            <a:normAutofit fontScale="90000"/>
          </a:bodyPr>
          <a:lstStyle/>
          <a:p>
            <a:r>
              <a:rPr lang="hr-HR" sz="6000" dirty="0" smtClean="0">
                <a:solidFill>
                  <a:schemeClr val="tx2">
                    <a:lumMod val="75000"/>
                  </a:schemeClr>
                </a:solidFill>
              </a:rPr>
              <a:t>islam</a:t>
            </a:r>
            <a:endParaRPr lang="hr-HR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slam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na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arapskom znači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„predanost Bogu”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riječ „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musliman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” znači  „onaj koji se (Bogu)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pokorava”,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ili „onaj koji se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predaje”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vjeruju u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Alaha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sveta knjiga islama je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Kur'an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muslimani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vjeruju da je Kuran objava Božjih riječi </a:t>
            </a:r>
          </a:p>
        </p:txBody>
      </p:sp>
    </p:spTree>
    <p:extLst>
      <p:ext uri="{BB962C8B-B14F-4D97-AF65-F5344CB8AC3E}">
        <p14:creationId xmlns:p14="http://schemas.microsoft.com/office/powerpoint/2010/main" val="28474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PITanja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Zašto žene moraju nositi marame?</a:t>
            </a:r>
          </a:p>
          <a:p>
            <a:pPr marL="0" indent="0">
              <a:buNone/>
            </a:pPr>
            <a:r>
              <a:rPr lang="hr-HR" dirty="0" smtClean="0"/>
              <a:t>(zato što je to jedan od njihovih ukrasa koji moraju pokrivati baš kao i Djevica Marija)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Tko je izgradio prvu džamiju?</a:t>
            </a:r>
          </a:p>
          <a:p>
            <a:pPr marL="0" indent="0">
              <a:buNone/>
            </a:pPr>
            <a:r>
              <a:rPr lang="hr-HR" dirty="0" smtClean="0"/>
              <a:t>(prvu džamiju izgradio je Abraham)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Koliko je velikih džamija u Hrvatskoj?</a:t>
            </a:r>
          </a:p>
          <a:p>
            <a:pPr marL="0" indent="0">
              <a:buNone/>
            </a:pPr>
            <a:r>
              <a:rPr lang="hr-HR" dirty="0" smtClean="0"/>
              <a:t>(u Hrvatskoj su tri džamije najveće)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Što muslimani ne smiju jesti, a što piti?</a:t>
            </a:r>
          </a:p>
          <a:p>
            <a:pPr marL="0" indent="0">
              <a:buNone/>
            </a:pPr>
            <a:r>
              <a:rPr lang="hr-HR" dirty="0" smtClean="0"/>
              <a:t>(muslimani ne smiju jesti svinjetinu i piti alkohol)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69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kur'an i brojanica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319925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islamska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brojanica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ima 33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drvene kuglice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2276872"/>
            <a:ext cx="38884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džamija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džamija je islamska bogomolja, mjesto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klanjanja i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zajedničke molitve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muslimana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prvu je izgradio Abraham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džamiji nema slika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svetaca ni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religiozne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glazbe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Svaki je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petak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predavanje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iz Kur'ana, uvijek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na arapskom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jeziku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džamija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nije samo prostor za molitvu, nego i općenito okupljalište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muslimana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u Hrvatskoj su 3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veće džamije 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Džamije u hrvatskoj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320480" cy="46085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916832"/>
            <a:ext cx="2983232" cy="42093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oložaj džamija u Hrvatskoj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Džamija u Zagrebu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4752528" cy="5544616"/>
          </a:xfrm>
        </p:spPr>
      </p:pic>
    </p:spTree>
    <p:extLst>
      <p:ext uri="{BB962C8B-B14F-4D97-AF65-F5344CB8AC3E}">
        <p14:creationId xmlns:p14="http://schemas.microsoft.com/office/powerpoint/2010/main" val="2731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Unutrašnjost džamije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888432" cy="4608512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12724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cijeli pod džamije prekriven je tepisima  </a:t>
            </a:r>
          </a:p>
          <a:p>
            <a:pPr>
              <a:buFont typeface="Wingdings" pitchFamily="2" charset="2"/>
              <a:buChar char="Ø"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ma dva kata 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rgbClr val="FFFFFF"/>
      </a:lt1>
      <a:dk2>
        <a:srgbClr val="811717"/>
      </a:dk2>
      <a:lt2>
        <a:srgbClr val="4E3B30"/>
      </a:lt2>
      <a:accent1>
        <a:srgbClr val="F0A22E"/>
      </a:accent1>
      <a:accent2>
        <a:srgbClr val="A5644E"/>
      </a:accent2>
      <a:accent3>
        <a:srgbClr val="262626"/>
      </a:accent3>
      <a:accent4>
        <a:srgbClr val="7B4A3A"/>
      </a:accent4>
      <a:accent5>
        <a:srgbClr val="FFDB82"/>
      </a:accent5>
      <a:accent6>
        <a:srgbClr val="C17529"/>
      </a:accent6>
      <a:hlink>
        <a:srgbClr val="C87D0E"/>
      </a:hlink>
      <a:folHlink>
        <a:srgbClr val="D29F0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301</TotalTime>
  <Words>469</Words>
  <Application>Microsoft Office PowerPoint</Application>
  <PresentationFormat>Prikaz na zaslonu (4:3)</PresentationFormat>
  <Paragraphs>92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Opulent</vt:lpstr>
      <vt:lpstr>VJERSKE ZAJEDNICE</vt:lpstr>
      <vt:lpstr>POSjet  vjerskim  zajednicama  u     zagrebu</vt:lpstr>
      <vt:lpstr>islam</vt:lpstr>
      <vt:lpstr>PITanja</vt:lpstr>
      <vt:lpstr>kur'an i brojanica</vt:lpstr>
      <vt:lpstr>džamija</vt:lpstr>
      <vt:lpstr>Džamije u hrvatskoj</vt:lpstr>
      <vt:lpstr>Džamija u Zagrebu</vt:lpstr>
      <vt:lpstr>Unutrašnjost džamije</vt:lpstr>
      <vt:lpstr>PowerPointova prezentacija</vt:lpstr>
      <vt:lpstr>PowerPointova prezentacija</vt:lpstr>
      <vt:lpstr>PowerPointova prezentacija</vt:lpstr>
      <vt:lpstr>PowerPointova prezentacija</vt:lpstr>
      <vt:lpstr>kaba</vt:lpstr>
      <vt:lpstr>Židovstvo</vt:lpstr>
      <vt:lpstr>pitanja</vt:lpstr>
      <vt:lpstr>sinagoga</vt:lpstr>
      <vt:lpstr>Unutrašnjost sinagoge u zagrebu</vt:lpstr>
      <vt:lpstr>Unutrašnjost sinagoge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VJERSKE ZAJEDNICE</dc:title>
  <dc:creator>Mario</dc:creator>
  <cp:lastModifiedBy>Zbornica</cp:lastModifiedBy>
  <cp:revision>26</cp:revision>
  <dcterms:created xsi:type="dcterms:W3CDTF">2015-10-30T15:40:58Z</dcterms:created>
  <dcterms:modified xsi:type="dcterms:W3CDTF">2015-11-11T07:44:59Z</dcterms:modified>
</cp:coreProperties>
</file>