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90" d="100"/>
          <a:sy n="90" d="100"/>
        </p:scale>
        <p:origin x="-45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847F-FB15-4050-9ADE-085CED6C0719}" type="datetimeFigureOut">
              <a:rPr lang="hr-HR" smtClean="0"/>
              <a:t>8.6.2015.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2A80-A635-4FCE-A007-BC064961EA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0645116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847F-FB15-4050-9ADE-085CED6C0719}" type="datetimeFigureOut">
              <a:rPr lang="hr-HR" smtClean="0"/>
              <a:t>8.6.2015.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2A80-A635-4FCE-A007-BC064961EA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1039430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847F-FB15-4050-9ADE-085CED6C0719}" type="datetimeFigureOut">
              <a:rPr lang="hr-HR" smtClean="0"/>
              <a:t>8.6.2015.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2A80-A635-4FCE-A007-BC064961EA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2244327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847F-FB15-4050-9ADE-085CED6C0719}" type="datetimeFigureOut">
              <a:rPr lang="hr-HR" smtClean="0"/>
              <a:t>8.6.2015.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2A80-A635-4FCE-A007-BC064961EA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1648339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847F-FB15-4050-9ADE-085CED6C0719}" type="datetimeFigureOut">
              <a:rPr lang="hr-HR" smtClean="0"/>
              <a:t>8.6.2015.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2A80-A635-4FCE-A007-BC064961EA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9236199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847F-FB15-4050-9ADE-085CED6C0719}" type="datetimeFigureOut">
              <a:rPr lang="hr-HR" smtClean="0"/>
              <a:t>8.6.2015.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2A80-A635-4FCE-A007-BC064961EA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0981881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847F-FB15-4050-9ADE-085CED6C0719}" type="datetimeFigureOut">
              <a:rPr lang="hr-HR" smtClean="0"/>
              <a:t>8.6.2015.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2A80-A635-4FCE-A007-BC064961EA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210180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847F-FB15-4050-9ADE-085CED6C0719}" type="datetimeFigureOut">
              <a:rPr lang="hr-HR" smtClean="0"/>
              <a:t>8.6.2015.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2A80-A635-4FCE-A007-BC064961EA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8824453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847F-FB15-4050-9ADE-085CED6C0719}" type="datetimeFigureOut">
              <a:rPr lang="hr-HR" smtClean="0"/>
              <a:t>8.6.2015.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2A80-A635-4FCE-A007-BC064961EA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483125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847F-FB15-4050-9ADE-085CED6C0719}" type="datetimeFigureOut">
              <a:rPr lang="hr-HR" smtClean="0"/>
              <a:t>8.6.2015.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2A80-A635-4FCE-A007-BC064961EA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75416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847F-FB15-4050-9ADE-085CED6C0719}" type="datetimeFigureOut">
              <a:rPr lang="hr-HR" smtClean="0"/>
              <a:t>8.6.2015.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2A80-A635-4FCE-A007-BC064961EA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522833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C847F-FB15-4050-9ADE-085CED6C0719}" type="datetimeFigureOut">
              <a:rPr lang="hr-HR" smtClean="0"/>
              <a:t>8.6.2015.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C2A80-A635-4FCE-A007-BC064961EA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822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46" y="0"/>
            <a:ext cx="9149108" cy="685800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2895600" y="2298700"/>
            <a:ext cx="622300" cy="31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2895600" y="2298700"/>
            <a:ext cx="6223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1308100" y="0"/>
            <a:ext cx="20637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1308100" y="6687878"/>
            <a:ext cx="9286254" cy="170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107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57" y="0"/>
            <a:ext cx="9169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285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593" y="0"/>
            <a:ext cx="9156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554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63" y="0"/>
            <a:ext cx="9154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128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57" y="0"/>
            <a:ext cx="9169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28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37" y="0"/>
            <a:ext cx="9149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57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03" y="0"/>
            <a:ext cx="9159393" cy="685800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1993900" y="0"/>
            <a:ext cx="1257300" cy="17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50689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20" y="0"/>
            <a:ext cx="9146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570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10" y="0"/>
            <a:ext cx="9161980" cy="685800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3822700" y="0"/>
            <a:ext cx="1257300" cy="17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79630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55" y="0"/>
            <a:ext cx="9167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388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10" y="0"/>
            <a:ext cx="916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551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62" y="0"/>
            <a:ext cx="9083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039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03" y="0"/>
            <a:ext cx="9159393" cy="685800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1993900" y="0"/>
            <a:ext cx="228600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78384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03" y="0"/>
            <a:ext cx="9159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416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55" y="0"/>
            <a:ext cx="9167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783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57" y="0"/>
            <a:ext cx="9169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293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00" y="0"/>
            <a:ext cx="9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471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37" y="0"/>
            <a:ext cx="9149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520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04" y="0"/>
            <a:ext cx="9177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074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593" y="0"/>
            <a:ext cx="9156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243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03" y="0"/>
            <a:ext cx="9159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582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00" y="0"/>
            <a:ext cx="9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991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64" y="0"/>
            <a:ext cx="9151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247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04" y="0"/>
            <a:ext cx="9177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699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37" y="0"/>
            <a:ext cx="9149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638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20" y="0"/>
            <a:ext cx="9146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378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10" y="0"/>
            <a:ext cx="916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562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37" y="0"/>
            <a:ext cx="9149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232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03" y="0"/>
            <a:ext cx="9159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466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857" y="0"/>
            <a:ext cx="9172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498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Široki zaslon</PresentationFormat>
  <Paragraphs>0</Paragraphs>
  <Slides>30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Tomislav Kralj</dc:creator>
  <cp:lastModifiedBy>Tomislav Kralj</cp:lastModifiedBy>
  <cp:revision>3</cp:revision>
  <dcterms:created xsi:type="dcterms:W3CDTF">2015-06-08T11:22:00Z</dcterms:created>
  <dcterms:modified xsi:type="dcterms:W3CDTF">2015-06-08T11:32:18Z</dcterms:modified>
</cp:coreProperties>
</file>