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E8A08-0D62-44BA-98B9-CBAEA01851CE}" v="226" dt="2023-04-29T06:29:27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6623" autoAdjust="0"/>
  </p:normalViewPr>
  <p:slideViewPr>
    <p:cSldViewPr snapToGrid="0">
      <p:cViewPr varScale="1">
        <p:scale>
          <a:sx n="117" d="100"/>
          <a:sy n="117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42AD0-65EB-4D92-BAFC-4E02A5A4FF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1C10B7-B815-4754-94C2-0B2E7F93C53D}">
      <dgm:prSet/>
      <dgm:spPr/>
      <dgm:t>
        <a:bodyPr/>
        <a:lstStyle/>
        <a:p>
          <a:r>
            <a:rPr lang="en-US"/>
            <a:t>Cat                                            hrčak</a:t>
          </a:r>
        </a:p>
      </dgm:t>
    </dgm:pt>
    <dgm:pt modelId="{EDDE780A-6062-4057-9C92-4C2EBD23ED0C}" type="parTrans" cxnId="{56052D64-ACC0-47C3-8605-E26BC2D3DF97}">
      <dgm:prSet/>
      <dgm:spPr/>
      <dgm:t>
        <a:bodyPr/>
        <a:lstStyle/>
        <a:p>
          <a:endParaRPr lang="en-US"/>
        </a:p>
      </dgm:t>
    </dgm:pt>
    <dgm:pt modelId="{CD378D55-6109-4DAE-AE33-A6E417B18E7E}" type="sibTrans" cxnId="{56052D64-ACC0-47C3-8605-E26BC2D3DF97}">
      <dgm:prSet/>
      <dgm:spPr/>
      <dgm:t>
        <a:bodyPr/>
        <a:lstStyle/>
        <a:p>
          <a:endParaRPr lang="en-US"/>
        </a:p>
      </dgm:t>
    </dgm:pt>
    <dgm:pt modelId="{685B7D67-FD2A-4F52-BCCD-1451787A9932}">
      <dgm:prSet/>
      <dgm:spPr/>
      <dgm:t>
        <a:bodyPr/>
        <a:lstStyle/>
        <a:p>
          <a:r>
            <a:rPr lang="en-US"/>
            <a:t>Dog                                           mačka</a:t>
          </a:r>
        </a:p>
      </dgm:t>
    </dgm:pt>
    <dgm:pt modelId="{8C753EFD-01B7-4140-BB0C-E9657BB4A8EE}" type="parTrans" cxnId="{67152603-F28D-4E85-8F4F-A977F5AD9DCC}">
      <dgm:prSet/>
      <dgm:spPr/>
      <dgm:t>
        <a:bodyPr/>
        <a:lstStyle/>
        <a:p>
          <a:endParaRPr lang="en-US"/>
        </a:p>
      </dgm:t>
    </dgm:pt>
    <dgm:pt modelId="{6AEA5A9C-7BC4-4205-B6BE-C8D44ABA2FF8}" type="sibTrans" cxnId="{67152603-F28D-4E85-8F4F-A977F5AD9DCC}">
      <dgm:prSet/>
      <dgm:spPr/>
      <dgm:t>
        <a:bodyPr/>
        <a:lstStyle/>
        <a:p>
          <a:endParaRPr lang="en-US"/>
        </a:p>
      </dgm:t>
    </dgm:pt>
    <dgm:pt modelId="{A7415B26-D21B-4A81-8FE1-129332D3DD3F}">
      <dgm:prSet/>
      <dgm:spPr/>
      <dgm:t>
        <a:bodyPr/>
        <a:lstStyle/>
        <a:p>
          <a:r>
            <a:rPr lang="en-US"/>
            <a:t>Bird                                           pas</a:t>
          </a:r>
        </a:p>
      </dgm:t>
    </dgm:pt>
    <dgm:pt modelId="{D9A000BF-1519-4959-BBD4-0E4B43BB75B2}" type="parTrans" cxnId="{7BB7E670-E7FD-44D8-88FA-DDAF42874378}">
      <dgm:prSet/>
      <dgm:spPr/>
      <dgm:t>
        <a:bodyPr/>
        <a:lstStyle/>
        <a:p>
          <a:endParaRPr lang="en-US"/>
        </a:p>
      </dgm:t>
    </dgm:pt>
    <dgm:pt modelId="{A713AC75-2821-425A-A9E4-6820B82D78F1}" type="sibTrans" cxnId="{7BB7E670-E7FD-44D8-88FA-DDAF42874378}">
      <dgm:prSet/>
      <dgm:spPr/>
      <dgm:t>
        <a:bodyPr/>
        <a:lstStyle/>
        <a:p>
          <a:endParaRPr lang="en-US"/>
        </a:p>
      </dgm:t>
    </dgm:pt>
    <dgm:pt modelId="{BA90A573-8C6D-48F8-8AE0-00E135F85753}">
      <dgm:prSet/>
      <dgm:spPr/>
      <dgm:t>
        <a:bodyPr/>
        <a:lstStyle/>
        <a:p>
          <a:r>
            <a:rPr lang="en-US"/>
            <a:t>Turtle                                        ribica</a:t>
          </a:r>
        </a:p>
      </dgm:t>
    </dgm:pt>
    <dgm:pt modelId="{E13A9C01-7921-4C98-9EF5-1ECE0246BE28}" type="parTrans" cxnId="{B4475FB4-1AFC-4523-BF84-9A444051F505}">
      <dgm:prSet/>
      <dgm:spPr/>
      <dgm:t>
        <a:bodyPr/>
        <a:lstStyle/>
        <a:p>
          <a:endParaRPr lang="en-US"/>
        </a:p>
      </dgm:t>
    </dgm:pt>
    <dgm:pt modelId="{B0A22AC7-9166-471E-AE9B-7385C86C40D2}" type="sibTrans" cxnId="{B4475FB4-1AFC-4523-BF84-9A444051F505}">
      <dgm:prSet/>
      <dgm:spPr/>
      <dgm:t>
        <a:bodyPr/>
        <a:lstStyle/>
        <a:p>
          <a:endParaRPr lang="en-US"/>
        </a:p>
      </dgm:t>
    </dgm:pt>
    <dgm:pt modelId="{96653590-8BA2-43D9-BFDD-CF71DAA7E12F}">
      <dgm:prSet/>
      <dgm:spPr/>
      <dgm:t>
        <a:bodyPr/>
        <a:lstStyle/>
        <a:p>
          <a:r>
            <a:rPr lang="en-US"/>
            <a:t>Fish                                            kornjača                                    </a:t>
          </a:r>
        </a:p>
      </dgm:t>
    </dgm:pt>
    <dgm:pt modelId="{F6FB7EBF-A57D-4403-A127-28052F321771}" type="parTrans" cxnId="{820A7354-2208-4D84-96D2-BBD07097834D}">
      <dgm:prSet/>
      <dgm:spPr/>
      <dgm:t>
        <a:bodyPr/>
        <a:lstStyle/>
        <a:p>
          <a:endParaRPr lang="en-US"/>
        </a:p>
      </dgm:t>
    </dgm:pt>
    <dgm:pt modelId="{15C53623-BB6A-4A28-AA34-397B432766B9}" type="sibTrans" cxnId="{820A7354-2208-4D84-96D2-BBD07097834D}">
      <dgm:prSet/>
      <dgm:spPr/>
      <dgm:t>
        <a:bodyPr/>
        <a:lstStyle/>
        <a:p>
          <a:endParaRPr lang="en-US"/>
        </a:p>
      </dgm:t>
    </dgm:pt>
    <dgm:pt modelId="{02F2D10E-C794-4942-A1A1-899519A51C68}" type="pres">
      <dgm:prSet presAssocID="{F1E42AD0-65EB-4D92-BAFC-4E02A5A4FF63}" presName="root" presStyleCnt="0">
        <dgm:presLayoutVars>
          <dgm:dir/>
          <dgm:resizeHandles val="exact"/>
        </dgm:presLayoutVars>
      </dgm:prSet>
      <dgm:spPr/>
    </dgm:pt>
    <dgm:pt modelId="{9D941C3D-CFC5-42B3-9DE4-A5BB3711F4A2}" type="pres">
      <dgm:prSet presAssocID="{A21C10B7-B815-4754-94C2-0B2E7F93C53D}" presName="compNode" presStyleCnt="0"/>
      <dgm:spPr/>
    </dgm:pt>
    <dgm:pt modelId="{F2ADF1A3-32F2-467A-B8D1-8A2CF015BBF8}" type="pres">
      <dgm:prSet presAssocID="{A21C10B7-B815-4754-94C2-0B2E7F93C53D}" presName="bgRect" presStyleLbl="bgShp" presStyleIdx="0" presStyleCnt="5"/>
      <dgm:spPr/>
    </dgm:pt>
    <dgm:pt modelId="{46EE0D51-E810-451A-82DF-A339AC02DEEF}" type="pres">
      <dgm:prSet presAssocID="{A21C10B7-B815-4754-94C2-0B2E7F93C53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B2E57528-94AA-47F4-B96B-A3874D282513}" type="pres">
      <dgm:prSet presAssocID="{A21C10B7-B815-4754-94C2-0B2E7F93C53D}" presName="spaceRect" presStyleCnt="0"/>
      <dgm:spPr/>
    </dgm:pt>
    <dgm:pt modelId="{97EAAFD6-885B-41D1-B99B-99F7EBFB8217}" type="pres">
      <dgm:prSet presAssocID="{A21C10B7-B815-4754-94C2-0B2E7F93C53D}" presName="parTx" presStyleLbl="revTx" presStyleIdx="0" presStyleCnt="5">
        <dgm:presLayoutVars>
          <dgm:chMax val="0"/>
          <dgm:chPref val="0"/>
        </dgm:presLayoutVars>
      </dgm:prSet>
      <dgm:spPr/>
    </dgm:pt>
    <dgm:pt modelId="{A5B9096B-CD12-4D68-8CB1-734C1AD57E02}" type="pres">
      <dgm:prSet presAssocID="{CD378D55-6109-4DAE-AE33-A6E417B18E7E}" presName="sibTrans" presStyleCnt="0"/>
      <dgm:spPr/>
    </dgm:pt>
    <dgm:pt modelId="{36F6F2DC-C115-4667-9EFC-3D62358388E8}" type="pres">
      <dgm:prSet presAssocID="{685B7D67-FD2A-4F52-BCCD-1451787A9932}" presName="compNode" presStyleCnt="0"/>
      <dgm:spPr/>
    </dgm:pt>
    <dgm:pt modelId="{AF957BB8-F50E-49F1-A641-44759FDE3873}" type="pres">
      <dgm:prSet presAssocID="{685B7D67-FD2A-4F52-BCCD-1451787A9932}" presName="bgRect" presStyleLbl="bgShp" presStyleIdx="1" presStyleCnt="5"/>
      <dgm:spPr/>
    </dgm:pt>
    <dgm:pt modelId="{2040D041-1C37-4F5B-82E1-89D9E99CDC55}" type="pres">
      <dgm:prSet presAssocID="{685B7D67-FD2A-4F52-BCCD-1451787A993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3FFB09D0-5072-444C-A1B0-472E32D52CFC}" type="pres">
      <dgm:prSet presAssocID="{685B7D67-FD2A-4F52-BCCD-1451787A9932}" presName="spaceRect" presStyleCnt="0"/>
      <dgm:spPr/>
    </dgm:pt>
    <dgm:pt modelId="{CF1D5E66-9D9A-47C8-B0B8-B7A2547EE650}" type="pres">
      <dgm:prSet presAssocID="{685B7D67-FD2A-4F52-BCCD-1451787A9932}" presName="parTx" presStyleLbl="revTx" presStyleIdx="1" presStyleCnt="5">
        <dgm:presLayoutVars>
          <dgm:chMax val="0"/>
          <dgm:chPref val="0"/>
        </dgm:presLayoutVars>
      </dgm:prSet>
      <dgm:spPr/>
    </dgm:pt>
    <dgm:pt modelId="{AFECAB01-AEE0-473A-BE38-D1BE0F30AABA}" type="pres">
      <dgm:prSet presAssocID="{6AEA5A9C-7BC4-4205-B6BE-C8D44ABA2FF8}" presName="sibTrans" presStyleCnt="0"/>
      <dgm:spPr/>
    </dgm:pt>
    <dgm:pt modelId="{DBA27E8A-A933-4199-AFB0-D90B2E8A1375}" type="pres">
      <dgm:prSet presAssocID="{A7415B26-D21B-4A81-8FE1-129332D3DD3F}" presName="compNode" presStyleCnt="0"/>
      <dgm:spPr/>
    </dgm:pt>
    <dgm:pt modelId="{BB1D01B8-76BB-4444-8B8B-9FA5ECE537E9}" type="pres">
      <dgm:prSet presAssocID="{A7415B26-D21B-4A81-8FE1-129332D3DD3F}" presName="bgRect" presStyleLbl="bgShp" presStyleIdx="2" presStyleCnt="5"/>
      <dgm:spPr/>
    </dgm:pt>
    <dgm:pt modelId="{B990193C-8375-4291-8428-3C4F151492C4}" type="pres">
      <dgm:prSet presAssocID="{A7415B26-D21B-4A81-8FE1-129332D3DD3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oster"/>
        </a:ext>
      </dgm:extLst>
    </dgm:pt>
    <dgm:pt modelId="{2E8617CE-827F-4AA6-A9F7-040A425E0A63}" type="pres">
      <dgm:prSet presAssocID="{A7415B26-D21B-4A81-8FE1-129332D3DD3F}" presName="spaceRect" presStyleCnt="0"/>
      <dgm:spPr/>
    </dgm:pt>
    <dgm:pt modelId="{AC5C7D40-0F22-4C17-B66D-D0D066DDD93E}" type="pres">
      <dgm:prSet presAssocID="{A7415B26-D21B-4A81-8FE1-129332D3DD3F}" presName="parTx" presStyleLbl="revTx" presStyleIdx="2" presStyleCnt="5">
        <dgm:presLayoutVars>
          <dgm:chMax val="0"/>
          <dgm:chPref val="0"/>
        </dgm:presLayoutVars>
      </dgm:prSet>
      <dgm:spPr/>
    </dgm:pt>
    <dgm:pt modelId="{2CE1AD3F-E90C-4690-8015-252672DC9279}" type="pres">
      <dgm:prSet presAssocID="{A713AC75-2821-425A-A9E4-6820B82D78F1}" presName="sibTrans" presStyleCnt="0"/>
      <dgm:spPr/>
    </dgm:pt>
    <dgm:pt modelId="{7ED43C8B-DF35-4DD9-A051-A83848E1B18D}" type="pres">
      <dgm:prSet presAssocID="{BA90A573-8C6D-48F8-8AE0-00E135F85753}" presName="compNode" presStyleCnt="0"/>
      <dgm:spPr/>
    </dgm:pt>
    <dgm:pt modelId="{7FAA7BC5-922A-4748-A2BC-AEECB5939361}" type="pres">
      <dgm:prSet presAssocID="{BA90A573-8C6D-48F8-8AE0-00E135F85753}" presName="bgRect" presStyleLbl="bgShp" presStyleIdx="3" presStyleCnt="5"/>
      <dgm:spPr/>
    </dgm:pt>
    <dgm:pt modelId="{73DBB4CB-9AED-4760-B662-BE66367E258C}" type="pres">
      <dgm:prSet presAssocID="{BA90A573-8C6D-48F8-8AE0-00E135F8575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rtle"/>
        </a:ext>
      </dgm:extLst>
    </dgm:pt>
    <dgm:pt modelId="{B864F05B-B9C1-475B-A449-F8F3112C9C5E}" type="pres">
      <dgm:prSet presAssocID="{BA90A573-8C6D-48F8-8AE0-00E135F85753}" presName="spaceRect" presStyleCnt="0"/>
      <dgm:spPr/>
    </dgm:pt>
    <dgm:pt modelId="{E04A598A-361C-4665-8D1A-60D92545D35A}" type="pres">
      <dgm:prSet presAssocID="{BA90A573-8C6D-48F8-8AE0-00E135F85753}" presName="parTx" presStyleLbl="revTx" presStyleIdx="3" presStyleCnt="5">
        <dgm:presLayoutVars>
          <dgm:chMax val="0"/>
          <dgm:chPref val="0"/>
        </dgm:presLayoutVars>
      </dgm:prSet>
      <dgm:spPr/>
    </dgm:pt>
    <dgm:pt modelId="{7C4095C8-D7C4-4123-B706-643A491A2B2C}" type="pres">
      <dgm:prSet presAssocID="{B0A22AC7-9166-471E-AE9B-7385C86C40D2}" presName="sibTrans" presStyleCnt="0"/>
      <dgm:spPr/>
    </dgm:pt>
    <dgm:pt modelId="{4370F824-0114-41CF-8B67-5AABC66D5B46}" type="pres">
      <dgm:prSet presAssocID="{96653590-8BA2-43D9-BFDD-CF71DAA7E12F}" presName="compNode" presStyleCnt="0"/>
      <dgm:spPr/>
    </dgm:pt>
    <dgm:pt modelId="{810C6D94-3632-4705-BB3B-5F3DAF97F3FC}" type="pres">
      <dgm:prSet presAssocID="{96653590-8BA2-43D9-BFDD-CF71DAA7E12F}" presName="bgRect" presStyleLbl="bgShp" presStyleIdx="4" presStyleCnt="5"/>
      <dgm:spPr/>
    </dgm:pt>
    <dgm:pt modelId="{5F3F5731-152A-47B7-A164-D0392BD177CA}" type="pres">
      <dgm:prSet presAssocID="{96653590-8BA2-43D9-BFDD-CF71DAA7E12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5B4C3D77-26F4-4017-899F-44FB3C35ECCD}" type="pres">
      <dgm:prSet presAssocID="{96653590-8BA2-43D9-BFDD-CF71DAA7E12F}" presName="spaceRect" presStyleCnt="0"/>
      <dgm:spPr/>
    </dgm:pt>
    <dgm:pt modelId="{0359156D-5D01-40E1-B483-4BC2223D94AD}" type="pres">
      <dgm:prSet presAssocID="{96653590-8BA2-43D9-BFDD-CF71DAA7E12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7152603-F28D-4E85-8F4F-A977F5AD9DCC}" srcId="{F1E42AD0-65EB-4D92-BAFC-4E02A5A4FF63}" destId="{685B7D67-FD2A-4F52-BCCD-1451787A9932}" srcOrd="1" destOrd="0" parTransId="{8C753EFD-01B7-4140-BB0C-E9657BB4A8EE}" sibTransId="{6AEA5A9C-7BC4-4205-B6BE-C8D44ABA2FF8}"/>
    <dgm:cxn modelId="{643CAB03-FB99-49AC-A4D7-C820D86E8426}" type="presOf" srcId="{F1E42AD0-65EB-4D92-BAFC-4E02A5A4FF63}" destId="{02F2D10E-C794-4942-A1A1-899519A51C68}" srcOrd="0" destOrd="0" presId="urn:microsoft.com/office/officeart/2018/2/layout/IconVerticalSolidList"/>
    <dgm:cxn modelId="{32BF4226-0695-4EC2-A431-A945EBFFB6A8}" type="presOf" srcId="{A21C10B7-B815-4754-94C2-0B2E7F93C53D}" destId="{97EAAFD6-885B-41D1-B99B-99F7EBFB8217}" srcOrd="0" destOrd="0" presId="urn:microsoft.com/office/officeart/2018/2/layout/IconVerticalSolidList"/>
    <dgm:cxn modelId="{56052D64-ACC0-47C3-8605-E26BC2D3DF97}" srcId="{F1E42AD0-65EB-4D92-BAFC-4E02A5A4FF63}" destId="{A21C10B7-B815-4754-94C2-0B2E7F93C53D}" srcOrd="0" destOrd="0" parTransId="{EDDE780A-6062-4057-9C92-4C2EBD23ED0C}" sibTransId="{CD378D55-6109-4DAE-AE33-A6E417B18E7E}"/>
    <dgm:cxn modelId="{7BB7E670-E7FD-44D8-88FA-DDAF42874378}" srcId="{F1E42AD0-65EB-4D92-BAFC-4E02A5A4FF63}" destId="{A7415B26-D21B-4A81-8FE1-129332D3DD3F}" srcOrd="2" destOrd="0" parTransId="{D9A000BF-1519-4959-BBD4-0E4B43BB75B2}" sibTransId="{A713AC75-2821-425A-A9E4-6820B82D78F1}"/>
    <dgm:cxn modelId="{820A7354-2208-4D84-96D2-BBD07097834D}" srcId="{F1E42AD0-65EB-4D92-BAFC-4E02A5A4FF63}" destId="{96653590-8BA2-43D9-BFDD-CF71DAA7E12F}" srcOrd="4" destOrd="0" parTransId="{F6FB7EBF-A57D-4403-A127-28052F321771}" sibTransId="{15C53623-BB6A-4A28-AA34-397B432766B9}"/>
    <dgm:cxn modelId="{F8051081-2604-4C1F-BF6D-2FB6A330526E}" type="presOf" srcId="{A7415B26-D21B-4A81-8FE1-129332D3DD3F}" destId="{AC5C7D40-0F22-4C17-B66D-D0D066DDD93E}" srcOrd="0" destOrd="0" presId="urn:microsoft.com/office/officeart/2018/2/layout/IconVerticalSolidList"/>
    <dgm:cxn modelId="{B4475FB4-1AFC-4523-BF84-9A444051F505}" srcId="{F1E42AD0-65EB-4D92-BAFC-4E02A5A4FF63}" destId="{BA90A573-8C6D-48F8-8AE0-00E135F85753}" srcOrd="3" destOrd="0" parTransId="{E13A9C01-7921-4C98-9EF5-1ECE0246BE28}" sibTransId="{B0A22AC7-9166-471E-AE9B-7385C86C40D2}"/>
    <dgm:cxn modelId="{1FB0D6BA-BCB7-40F4-9FB7-13389BEDDA51}" type="presOf" srcId="{685B7D67-FD2A-4F52-BCCD-1451787A9932}" destId="{CF1D5E66-9D9A-47C8-B0B8-B7A2547EE650}" srcOrd="0" destOrd="0" presId="urn:microsoft.com/office/officeart/2018/2/layout/IconVerticalSolidList"/>
    <dgm:cxn modelId="{F0655AF8-09B1-4E8A-AB3D-01D0DDFB7B2D}" type="presOf" srcId="{96653590-8BA2-43D9-BFDD-CF71DAA7E12F}" destId="{0359156D-5D01-40E1-B483-4BC2223D94AD}" srcOrd="0" destOrd="0" presId="urn:microsoft.com/office/officeart/2018/2/layout/IconVerticalSolidList"/>
    <dgm:cxn modelId="{666922FE-BE8A-4AC2-81A4-D0B57F415D07}" type="presOf" srcId="{BA90A573-8C6D-48F8-8AE0-00E135F85753}" destId="{E04A598A-361C-4665-8D1A-60D92545D35A}" srcOrd="0" destOrd="0" presId="urn:microsoft.com/office/officeart/2018/2/layout/IconVerticalSolidList"/>
    <dgm:cxn modelId="{33242885-C0EE-4E80-B932-513490B99DBC}" type="presParOf" srcId="{02F2D10E-C794-4942-A1A1-899519A51C68}" destId="{9D941C3D-CFC5-42B3-9DE4-A5BB3711F4A2}" srcOrd="0" destOrd="0" presId="urn:microsoft.com/office/officeart/2018/2/layout/IconVerticalSolidList"/>
    <dgm:cxn modelId="{6BF89866-382F-4066-B593-EEC7B91CABA1}" type="presParOf" srcId="{9D941C3D-CFC5-42B3-9DE4-A5BB3711F4A2}" destId="{F2ADF1A3-32F2-467A-B8D1-8A2CF015BBF8}" srcOrd="0" destOrd="0" presId="urn:microsoft.com/office/officeart/2018/2/layout/IconVerticalSolidList"/>
    <dgm:cxn modelId="{8D1F5996-2570-4393-AD90-C45C1BDD0658}" type="presParOf" srcId="{9D941C3D-CFC5-42B3-9DE4-A5BB3711F4A2}" destId="{46EE0D51-E810-451A-82DF-A339AC02DEEF}" srcOrd="1" destOrd="0" presId="urn:microsoft.com/office/officeart/2018/2/layout/IconVerticalSolidList"/>
    <dgm:cxn modelId="{1609EC99-0BB7-41BE-A57E-656C8C69E290}" type="presParOf" srcId="{9D941C3D-CFC5-42B3-9DE4-A5BB3711F4A2}" destId="{B2E57528-94AA-47F4-B96B-A3874D282513}" srcOrd="2" destOrd="0" presId="urn:microsoft.com/office/officeart/2018/2/layout/IconVerticalSolidList"/>
    <dgm:cxn modelId="{F1C02471-C5E8-4AA2-BB18-129DB874E8A4}" type="presParOf" srcId="{9D941C3D-CFC5-42B3-9DE4-A5BB3711F4A2}" destId="{97EAAFD6-885B-41D1-B99B-99F7EBFB8217}" srcOrd="3" destOrd="0" presId="urn:microsoft.com/office/officeart/2018/2/layout/IconVerticalSolidList"/>
    <dgm:cxn modelId="{11B8ED9A-A24C-40B4-BF8F-6DEB00D20E8A}" type="presParOf" srcId="{02F2D10E-C794-4942-A1A1-899519A51C68}" destId="{A5B9096B-CD12-4D68-8CB1-734C1AD57E02}" srcOrd="1" destOrd="0" presId="urn:microsoft.com/office/officeart/2018/2/layout/IconVerticalSolidList"/>
    <dgm:cxn modelId="{5F353CE4-DBAC-4F03-B19E-86550692BEE0}" type="presParOf" srcId="{02F2D10E-C794-4942-A1A1-899519A51C68}" destId="{36F6F2DC-C115-4667-9EFC-3D62358388E8}" srcOrd="2" destOrd="0" presId="urn:microsoft.com/office/officeart/2018/2/layout/IconVerticalSolidList"/>
    <dgm:cxn modelId="{F061D9FA-3107-430D-9CFD-8702B307C359}" type="presParOf" srcId="{36F6F2DC-C115-4667-9EFC-3D62358388E8}" destId="{AF957BB8-F50E-49F1-A641-44759FDE3873}" srcOrd="0" destOrd="0" presId="urn:microsoft.com/office/officeart/2018/2/layout/IconVerticalSolidList"/>
    <dgm:cxn modelId="{6C41DBE0-5C13-401D-9FCC-E67A54AF53FD}" type="presParOf" srcId="{36F6F2DC-C115-4667-9EFC-3D62358388E8}" destId="{2040D041-1C37-4F5B-82E1-89D9E99CDC55}" srcOrd="1" destOrd="0" presId="urn:microsoft.com/office/officeart/2018/2/layout/IconVerticalSolidList"/>
    <dgm:cxn modelId="{F74ED101-2E24-440D-9A84-887A34BF9A64}" type="presParOf" srcId="{36F6F2DC-C115-4667-9EFC-3D62358388E8}" destId="{3FFB09D0-5072-444C-A1B0-472E32D52CFC}" srcOrd="2" destOrd="0" presId="urn:microsoft.com/office/officeart/2018/2/layout/IconVerticalSolidList"/>
    <dgm:cxn modelId="{B8A82703-E6F5-4DE7-8D73-CD9F55D4C98C}" type="presParOf" srcId="{36F6F2DC-C115-4667-9EFC-3D62358388E8}" destId="{CF1D5E66-9D9A-47C8-B0B8-B7A2547EE650}" srcOrd="3" destOrd="0" presId="urn:microsoft.com/office/officeart/2018/2/layout/IconVerticalSolidList"/>
    <dgm:cxn modelId="{D4B31B06-ADA7-4F7C-BE03-227914483AE6}" type="presParOf" srcId="{02F2D10E-C794-4942-A1A1-899519A51C68}" destId="{AFECAB01-AEE0-473A-BE38-D1BE0F30AABA}" srcOrd="3" destOrd="0" presId="urn:microsoft.com/office/officeart/2018/2/layout/IconVerticalSolidList"/>
    <dgm:cxn modelId="{1734F404-6E49-4B8E-ADC1-ACC48166E3DB}" type="presParOf" srcId="{02F2D10E-C794-4942-A1A1-899519A51C68}" destId="{DBA27E8A-A933-4199-AFB0-D90B2E8A1375}" srcOrd="4" destOrd="0" presId="urn:microsoft.com/office/officeart/2018/2/layout/IconVerticalSolidList"/>
    <dgm:cxn modelId="{940918BC-3666-4795-BCEE-712636000517}" type="presParOf" srcId="{DBA27E8A-A933-4199-AFB0-D90B2E8A1375}" destId="{BB1D01B8-76BB-4444-8B8B-9FA5ECE537E9}" srcOrd="0" destOrd="0" presId="urn:microsoft.com/office/officeart/2018/2/layout/IconVerticalSolidList"/>
    <dgm:cxn modelId="{3F083E10-4F85-4242-83D9-B0AA038DDF3E}" type="presParOf" srcId="{DBA27E8A-A933-4199-AFB0-D90B2E8A1375}" destId="{B990193C-8375-4291-8428-3C4F151492C4}" srcOrd="1" destOrd="0" presId="urn:microsoft.com/office/officeart/2018/2/layout/IconVerticalSolidList"/>
    <dgm:cxn modelId="{5F495579-6089-4679-B54B-4CA29C6E9545}" type="presParOf" srcId="{DBA27E8A-A933-4199-AFB0-D90B2E8A1375}" destId="{2E8617CE-827F-4AA6-A9F7-040A425E0A63}" srcOrd="2" destOrd="0" presId="urn:microsoft.com/office/officeart/2018/2/layout/IconVerticalSolidList"/>
    <dgm:cxn modelId="{72DA4720-C594-434F-8211-0E4836921A11}" type="presParOf" srcId="{DBA27E8A-A933-4199-AFB0-D90B2E8A1375}" destId="{AC5C7D40-0F22-4C17-B66D-D0D066DDD93E}" srcOrd="3" destOrd="0" presId="urn:microsoft.com/office/officeart/2018/2/layout/IconVerticalSolidList"/>
    <dgm:cxn modelId="{1A7254B2-5F3F-41F0-8EEE-D5889E8234FF}" type="presParOf" srcId="{02F2D10E-C794-4942-A1A1-899519A51C68}" destId="{2CE1AD3F-E90C-4690-8015-252672DC9279}" srcOrd="5" destOrd="0" presId="urn:microsoft.com/office/officeart/2018/2/layout/IconVerticalSolidList"/>
    <dgm:cxn modelId="{9098B2E6-6A4E-44F3-969E-1DFD60858433}" type="presParOf" srcId="{02F2D10E-C794-4942-A1A1-899519A51C68}" destId="{7ED43C8B-DF35-4DD9-A051-A83848E1B18D}" srcOrd="6" destOrd="0" presId="urn:microsoft.com/office/officeart/2018/2/layout/IconVerticalSolidList"/>
    <dgm:cxn modelId="{C10F5BB1-B620-4657-B51B-12F439C329D0}" type="presParOf" srcId="{7ED43C8B-DF35-4DD9-A051-A83848E1B18D}" destId="{7FAA7BC5-922A-4748-A2BC-AEECB5939361}" srcOrd="0" destOrd="0" presId="urn:microsoft.com/office/officeart/2018/2/layout/IconVerticalSolidList"/>
    <dgm:cxn modelId="{C569246F-6236-446A-8D5F-DE0A1E3B3663}" type="presParOf" srcId="{7ED43C8B-DF35-4DD9-A051-A83848E1B18D}" destId="{73DBB4CB-9AED-4760-B662-BE66367E258C}" srcOrd="1" destOrd="0" presId="urn:microsoft.com/office/officeart/2018/2/layout/IconVerticalSolidList"/>
    <dgm:cxn modelId="{360BDAD6-CFEC-4512-B1AD-50603225A732}" type="presParOf" srcId="{7ED43C8B-DF35-4DD9-A051-A83848E1B18D}" destId="{B864F05B-B9C1-475B-A449-F8F3112C9C5E}" srcOrd="2" destOrd="0" presId="urn:microsoft.com/office/officeart/2018/2/layout/IconVerticalSolidList"/>
    <dgm:cxn modelId="{C89D22D3-8402-4545-BBAE-97F32B9F2EEC}" type="presParOf" srcId="{7ED43C8B-DF35-4DD9-A051-A83848E1B18D}" destId="{E04A598A-361C-4665-8D1A-60D92545D35A}" srcOrd="3" destOrd="0" presId="urn:microsoft.com/office/officeart/2018/2/layout/IconVerticalSolidList"/>
    <dgm:cxn modelId="{EEDFDC52-A689-4638-9E43-E26DE51F3102}" type="presParOf" srcId="{02F2D10E-C794-4942-A1A1-899519A51C68}" destId="{7C4095C8-D7C4-4123-B706-643A491A2B2C}" srcOrd="7" destOrd="0" presId="urn:microsoft.com/office/officeart/2018/2/layout/IconVerticalSolidList"/>
    <dgm:cxn modelId="{6A2B6941-DEF4-4109-8D9E-61BA8845246A}" type="presParOf" srcId="{02F2D10E-C794-4942-A1A1-899519A51C68}" destId="{4370F824-0114-41CF-8B67-5AABC66D5B46}" srcOrd="8" destOrd="0" presId="urn:microsoft.com/office/officeart/2018/2/layout/IconVerticalSolidList"/>
    <dgm:cxn modelId="{95BC9241-1E6F-44A7-9A50-87131151772D}" type="presParOf" srcId="{4370F824-0114-41CF-8B67-5AABC66D5B46}" destId="{810C6D94-3632-4705-BB3B-5F3DAF97F3FC}" srcOrd="0" destOrd="0" presId="urn:microsoft.com/office/officeart/2018/2/layout/IconVerticalSolidList"/>
    <dgm:cxn modelId="{E0937EEB-DFD6-4A02-8517-E6D2C9B4A269}" type="presParOf" srcId="{4370F824-0114-41CF-8B67-5AABC66D5B46}" destId="{5F3F5731-152A-47B7-A164-D0392BD177CA}" srcOrd="1" destOrd="0" presId="urn:microsoft.com/office/officeart/2018/2/layout/IconVerticalSolidList"/>
    <dgm:cxn modelId="{0352C688-38FA-4614-927C-42A215F4F562}" type="presParOf" srcId="{4370F824-0114-41CF-8B67-5AABC66D5B46}" destId="{5B4C3D77-26F4-4017-899F-44FB3C35ECCD}" srcOrd="2" destOrd="0" presId="urn:microsoft.com/office/officeart/2018/2/layout/IconVerticalSolidList"/>
    <dgm:cxn modelId="{65BD38A8-EE04-415B-9595-7DECB81DCE2F}" type="presParOf" srcId="{4370F824-0114-41CF-8B67-5AABC66D5B46}" destId="{0359156D-5D01-40E1-B483-4BC2223D94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DF1A3-32F2-467A-B8D1-8A2CF015BBF8}">
      <dsp:nvSpPr>
        <dsp:cNvPr id="0" name=""/>
        <dsp:cNvSpPr/>
      </dsp:nvSpPr>
      <dsp:spPr>
        <a:xfrm>
          <a:off x="0" y="4316"/>
          <a:ext cx="5398337" cy="7593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E0D51-E810-451A-82DF-A339AC02DEEF}">
      <dsp:nvSpPr>
        <dsp:cNvPr id="0" name=""/>
        <dsp:cNvSpPr/>
      </dsp:nvSpPr>
      <dsp:spPr>
        <a:xfrm>
          <a:off x="229697" y="175165"/>
          <a:ext cx="418040" cy="4176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AAFD6-885B-41D1-B99B-99F7EBFB8217}">
      <dsp:nvSpPr>
        <dsp:cNvPr id="0" name=""/>
        <dsp:cNvSpPr/>
      </dsp:nvSpPr>
      <dsp:spPr>
        <a:xfrm>
          <a:off x="877435" y="4316"/>
          <a:ext cx="4116749" cy="80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64" tIns="85464" rIns="85464" bIns="8546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Cat                                            hrčak</a:t>
          </a:r>
        </a:p>
      </dsp:txBody>
      <dsp:txXfrm>
        <a:off x="877435" y="4316"/>
        <a:ext cx="4116749" cy="807530"/>
      </dsp:txXfrm>
    </dsp:sp>
    <dsp:sp modelId="{AF957BB8-F50E-49F1-A641-44759FDE3873}">
      <dsp:nvSpPr>
        <dsp:cNvPr id="0" name=""/>
        <dsp:cNvSpPr/>
      </dsp:nvSpPr>
      <dsp:spPr>
        <a:xfrm>
          <a:off x="0" y="1007611"/>
          <a:ext cx="5398337" cy="7593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0D041-1C37-4F5B-82E1-89D9E99CDC55}">
      <dsp:nvSpPr>
        <dsp:cNvPr id="0" name=""/>
        <dsp:cNvSpPr/>
      </dsp:nvSpPr>
      <dsp:spPr>
        <a:xfrm>
          <a:off x="229697" y="1178461"/>
          <a:ext cx="418040" cy="4176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D5E66-9D9A-47C8-B0B8-B7A2547EE650}">
      <dsp:nvSpPr>
        <dsp:cNvPr id="0" name=""/>
        <dsp:cNvSpPr/>
      </dsp:nvSpPr>
      <dsp:spPr>
        <a:xfrm>
          <a:off x="877435" y="1007611"/>
          <a:ext cx="4116749" cy="80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64" tIns="85464" rIns="85464" bIns="8546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Dog                                           mačka</a:t>
          </a:r>
        </a:p>
      </dsp:txBody>
      <dsp:txXfrm>
        <a:off x="877435" y="1007611"/>
        <a:ext cx="4116749" cy="807530"/>
      </dsp:txXfrm>
    </dsp:sp>
    <dsp:sp modelId="{BB1D01B8-76BB-4444-8B8B-9FA5ECE537E9}">
      <dsp:nvSpPr>
        <dsp:cNvPr id="0" name=""/>
        <dsp:cNvSpPr/>
      </dsp:nvSpPr>
      <dsp:spPr>
        <a:xfrm>
          <a:off x="0" y="2010907"/>
          <a:ext cx="5398337" cy="7593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0193C-8375-4291-8428-3C4F151492C4}">
      <dsp:nvSpPr>
        <dsp:cNvPr id="0" name=""/>
        <dsp:cNvSpPr/>
      </dsp:nvSpPr>
      <dsp:spPr>
        <a:xfrm>
          <a:off x="229697" y="2181756"/>
          <a:ext cx="418040" cy="4176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C7D40-0F22-4C17-B66D-D0D066DDD93E}">
      <dsp:nvSpPr>
        <dsp:cNvPr id="0" name=""/>
        <dsp:cNvSpPr/>
      </dsp:nvSpPr>
      <dsp:spPr>
        <a:xfrm>
          <a:off x="877435" y="2010907"/>
          <a:ext cx="4116749" cy="80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64" tIns="85464" rIns="85464" bIns="8546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Bird                                           pas</a:t>
          </a:r>
        </a:p>
      </dsp:txBody>
      <dsp:txXfrm>
        <a:off x="877435" y="2010907"/>
        <a:ext cx="4116749" cy="807530"/>
      </dsp:txXfrm>
    </dsp:sp>
    <dsp:sp modelId="{7FAA7BC5-922A-4748-A2BC-AEECB5939361}">
      <dsp:nvSpPr>
        <dsp:cNvPr id="0" name=""/>
        <dsp:cNvSpPr/>
      </dsp:nvSpPr>
      <dsp:spPr>
        <a:xfrm>
          <a:off x="0" y="3014202"/>
          <a:ext cx="5398337" cy="7593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BB4CB-9AED-4760-B662-BE66367E258C}">
      <dsp:nvSpPr>
        <dsp:cNvPr id="0" name=""/>
        <dsp:cNvSpPr/>
      </dsp:nvSpPr>
      <dsp:spPr>
        <a:xfrm>
          <a:off x="229697" y="3185052"/>
          <a:ext cx="418040" cy="4176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A598A-361C-4665-8D1A-60D92545D35A}">
      <dsp:nvSpPr>
        <dsp:cNvPr id="0" name=""/>
        <dsp:cNvSpPr/>
      </dsp:nvSpPr>
      <dsp:spPr>
        <a:xfrm>
          <a:off x="877435" y="3014202"/>
          <a:ext cx="4116749" cy="80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64" tIns="85464" rIns="85464" bIns="8546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Turtle                                        ribica</a:t>
          </a:r>
        </a:p>
      </dsp:txBody>
      <dsp:txXfrm>
        <a:off x="877435" y="3014202"/>
        <a:ext cx="4116749" cy="807530"/>
      </dsp:txXfrm>
    </dsp:sp>
    <dsp:sp modelId="{810C6D94-3632-4705-BB3B-5F3DAF97F3FC}">
      <dsp:nvSpPr>
        <dsp:cNvPr id="0" name=""/>
        <dsp:cNvSpPr/>
      </dsp:nvSpPr>
      <dsp:spPr>
        <a:xfrm>
          <a:off x="0" y="4017498"/>
          <a:ext cx="5398337" cy="7593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F5731-152A-47B7-A164-D0392BD177CA}">
      <dsp:nvSpPr>
        <dsp:cNvPr id="0" name=""/>
        <dsp:cNvSpPr/>
      </dsp:nvSpPr>
      <dsp:spPr>
        <a:xfrm>
          <a:off x="229922" y="4188347"/>
          <a:ext cx="418040" cy="4176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9156D-5D01-40E1-B483-4BC2223D94AD}">
      <dsp:nvSpPr>
        <dsp:cNvPr id="0" name=""/>
        <dsp:cNvSpPr/>
      </dsp:nvSpPr>
      <dsp:spPr>
        <a:xfrm>
          <a:off x="877884" y="4017498"/>
          <a:ext cx="4116749" cy="80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64" tIns="85464" rIns="85464" bIns="8546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Fish                                            kornjača                                    </a:t>
          </a:r>
        </a:p>
      </dsp:txBody>
      <dsp:txXfrm>
        <a:off x="877884" y="4017498"/>
        <a:ext cx="4116749" cy="807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73BA7033-CDF2-4930-9E44-BB86B75E18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7994C1E-CC8F-4BFA-A47F-15E0EC477B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B8FD6-5E39-491D-8860-6B3976A70291}" type="datetime1">
              <a:rPr lang="hr-HR" smtClean="0"/>
              <a:t>28.4.2023.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C24910A-1B63-4C21-B297-35993F458C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1935511-4D27-472A-88FB-9DCA84DEFA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A6617-CF92-4CF0-912C-623A0FB20A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609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B575-8B92-4D9F-9155-6247D3898252}" type="datetime1">
              <a:rPr lang="hr-HR" smtClean="0"/>
              <a:pPr/>
              <a:t>28.4.2023.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EA324-70C8-4C13-8D7C-AB1DBCF6F14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855989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EA324-70C8-4C13-8D7C-AB1DBCF6F14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31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1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2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9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1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6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9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689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12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BF1DCD9-4684-4B84-AD73-6652C8BA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g posing for a photograph">
            <a:extLst>
              <a:ext uri="{FF2B5EF4-FFF2-40B4-BE49-F238E27FC236}">
                <a16:creationId xmlns:a16="http://schemas.microsoft.com/office/drawing/2014/main" id="{ACE2B6C8-D178-D37B-357D-3478ACF49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15659"/>
          <a:stretch/>
        </p:blipFill>
        <p:spPr>
          <a:xfrm>
            <a:off x="20" y="10"/>
            <a:ext cx="12199237" cy="685798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BE6A732-8124-4A59-8EC9-BF4A1648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2226538" y="-2233466"/>
            <a:ext cx="6858000" cy="11324929"/>
          </a:xfrm>
          <a:custGeom>
            <a:avLst/>
            <a:gdLst>
              <a:gd name="connsiteX0" fmla="*/ 0 w 6858000"/>
              <a:gd name="connsiteY0" fmla="*/ 9303227 h 11262142"/>
              <a:gd name="connsiteX1" fmla="*/ 0 w 6858000"/>
              <a:gd name="connsiteY1" fmla="*/ 6495555 h 11262142"/>
              <a:gd name="connsiteX2" fmla="*/ 1 w 6858000"/>
              <a:gd name="connsiteY2" fmla="*/ 6495555 h 11262142"/>
              <a:gd name="connsiteX3" fmla="*/ 1 w 6858000"/>
              <a:gd name="connsiteY3" fmla="*/ 0 h 11262142"/>
              <a:gd name="connsiteX4" fmla="*/ 6858000 w 6858000"/>
              <a:gd name="connsiteY4" fmla="*/ 6015407 h 11262142"/>
              <a:gd name="connsiteX5" fmla="*/ 6858000 w 6858000"/>
              <a:gd name="connsiteY5" fmla="*/ 8999698 h 11262142"/>
              <a:gd name="connsiteX6" fmla="*/ 6858000 w 6858000"/>
              <a:gd name="connsiteY6" fmla="*/ 11262142 h 11262142"/>
              <a:gd name="connsiteX7" fmla="*/ 1 w 6858000"/>
              <a:gd name="connsiteY7" fmla="*/ 11262142 h 11262142"/>
              <a:gd name="connsiteX8" fmla="*/ 1 w 6858000"/>
              <a:gd name="connsiteY8" fmla="*/ 9303227 h 112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1262142">
                <a:moveTo>
                  <a:pt x="0" y="9303227"/>
                </a:moveTo>
                <a:lnTo>
                  <a:pt x="0" y="6495555"/>
                </a:lnTo>
                <a:lnTo>
                  <a:pt x="1" y="6495555"/>
                </a:lnTo>
                <a:lnTo>
                  <a:pt x="1" y="0"/>
                </a:lnTo>
                <a:lnTo>
                  <a:pt x="6858000" y="6015407"/>
                </a:lnTo>
                <a:lnTo>
                  <a:pt x="6858000" y="8999698"/>
                </a:lnTo>
                <a:lnTo>
                  <a:pt x="6858000" y="11262142"/>
                </a:lnTo>
                <a:lnTo>
                  <a:pt x="1" y="11262142"/>
                </a:lnTo>
                <a:lnTo>
                  <a:pt x="1" y="9303227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0890" y="1061686"/>
            <a:ext cx="8266139" cy="3793336"/>
          </a:xfrm>
        </p:spPr>
        <p:txBody>
          <a:bodyPr rtlCol="0" anchor="t">
            <a:normAutofit/>
          </a:bodyPr>
          <a:lstStyle/>
          <a:p>
            <a:r>
              <a:rPr lang="hr-HR" sz="6600">
                <a:solidFill>
                  <a:srgbClr val="FFFFFF"/>
                </a:solidFill>
              </a:rPr>
              <a:t>Pets (kućni ljubimci)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5453796"/>
            <a:ext cx="4264677" cy="732996"/>
          </a:xfrm>
        </p:spPr>
        <p:txBody>
          <a:bodyPr rtlCol="0" anchor="t">
            <a:normAutofit/>
          </a:bodyPr>
          <a:lstStyle/>
          <a:p>
            <a:pPr rtl="0"/>
            <a:endParaRPr lang="hr-HR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DAA6A4-1F42-460B-A500-921EEB4BC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6064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89EA-8FFA-BE1F-C70F-0EC6E65C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</a:t>
            </a:r>
          </a:p>
        </p:txBody>
      </p:sp>
      <p:pic>
        <p:nvPicPr>
          <p:cNvPr id="4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5F9444D-9DE6-253E-8E3A-EBAE8869F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31" y="1548100"/>
            <a:ext cx="3685606" cy="4281985"/>
          </a:xfrm>
        </p:spPr>
      </p:pic>
    </p:spTree>
    <p:extLst>
      <p:ext uri="{BB962C8B-B14F-4D97-AF65-F5344CB8AC3E}">
        <p14:creationId xmlns:p14="http://schemas.microsoft.com/office/powerpoint/2010/main" val="11634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3094-36DD-69BE-A32A-D233A803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</a:t>
            </a:r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9025069-7BCB-65B2-7509-D5ABC9444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0" y="1673205"/>
            <a:ext cx="3898141" cy="4156880"/>
          </a:xfrm>
        </p:spPr>
      </p:pic>
    </p:spTree>
    <p:extLst>
      <p:ext uri="{BB962C8B-B14F-4D97-AF65-F5344CB8AC3E}">
        <p14:creationId xmlns:p14="http://schemas.microsoft.com/office/powerpoint/2010/main" val="3102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1D76-CE03-5337-83BA-EA233048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hamster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CF6604-FE5B-1593-8127-65CC3E229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1525" y="1889294"/>
            <a:ext cx="3574860" cy="3940791"/>
          </a:xfrm>
        </p:spPr>
      </p:pic>
    </p:spTree>
    <p:extLst>
      <p:ext uri="{BB962C8B-B14F-4D97-AF65-F5344CB8AC3E}">
        <p14:creationId xmlns:p14="http://schemas.microsoft.com/office/powerpoint/2010/main" val="64752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4464-F11C-9387-E464-83ED1359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</a:t>
            </a:r>
          </a:p>
        </p:txBody>
      </p:sp>
      <p:pic>
        <p:nvPicPr>
          <p:cNvPr id="7" name="Picture 7" descr="Sea turtle in the water">
            <a:extLst>
              <a:ext uri="{FF2B5EF4-FFF2-40B4-BE49-F238E27FC236}">
                <a16:creationId xmlns:a16="http://schemas.microsoft.com/office/drawing/2014/main" id="{D5E4EC18-2914-0029-B8CA-71A8DEA25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013" y="2115949"/>
            <a:ext cx="6295944" cy="3783201"/>
          </a:xfrm>
        </p:spPr>
      </p:pic>
    </p:spTree>
    <p:extLst>
      <p:ext uri="{BB962C8B-B14F-4D97-AF65-F5344CB8AC3E}">
        <p14:creationId xmlns:p14="http://schemas.microsoft.com/office/powerpoint/2010/main" val="131561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0F35-28F8-B9C2-DED7-543F5A24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</a:t>
            </a:r>
          </a:p>
        </p:txBody>
      </p:sp>
      <p:pic>
        <p:nvPicPr>
          <p:cNvPr id="7" name="Picture 7" descr="A clownfish underwater">
            <a:extLst>
              <a:ext uri="{FF2B5EF4-FFF2-40B4-BE49-F238E27FC236}">
                <a16:creationId xmlns:a16="http://schemas.microsoft.com/office/drawing/2014/main" id="{7DDAE0DE-722F-EDA5-1020-4AC7E220E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8848" y="1626904"/>
            <a:ext cx="6255199" cy="4351858"/>
          </a:xfrm>
        </p:spPr>
      </p:pic>
    </p:spTree>
    <p:extLst>
      <p:ext uri="{BB962C8B-B14F-4D97-AF65-F5344CB8AC3E}">
        <p14:creationId xmlns:p14="http://schemas.microsoft.com/office/powerpoint/2010/main" val="317453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22B2-99FD-F4D1-7C9C-F1C621D8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</a:t>
            </a:r>
          </a:p>
        </p:txBody>
      </p:sp>
      <p:pic>
        <p:nvPicPr>
          <p:cNvPr id="4" name="Picture 4" descr="Robin, bird with a red chest, perched on some twigs">
            <a:extLst>
              <a:ext uri="{FF2B5EF4-FFF2-40B4-BE49-F238E27FC236}">
                <a16:creationId xmlns:a16="http://schemas.microsoft.com/office/drawing/2014/main" id="{556BD87F-3D99-AA35-BB47-733CD247B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972" y="1865740"/>
            <a:ext cx="6576354" cy="4033410"/>
          </a:xfrm>
        </p:spPr>
      </p:pic>
    </p:spTree>
    <p:extLst>
      <p:ext uri="{BB962C8B-B14F-4D97-AF65-F5344CB8AC3E}">
        <p14:creationId xmlns:p14="http://schemas.microsoft.com/office/powerpoint/2010/main" val="388864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E524F2-C7AF-4466-BA99-09C19DE0D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91DB8F-CD1E-4B48-81D6-9781BA3F4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3268" y="-1"/>
            <a:ext cx="9098732" cy="6858000"/>
          </a:xfrm>
          <a:custGeom>
            <a:avLst/>
            <a:gdLst>
              <a:gd name="connsiteX0" fmla="*/ 6010592 w 9098732"/>
              <a:gd name="connsiteY0" fmla="*/ 0 h 6858000"/>
              <a:gd name="connsiteX1" fmla="*/ 6873692 w 9098732"/>
              <a:gd name="connsiteY1" fmla="*/ 0 h 6858000"/>
              <a:gd name="connsiteX2" fmla="*/ 6873692 w 9098732"/>
              <a:gd name="connsiteY2" fmla="*/ 1553955 h 6858000"/>
              <a:gd name="connsiteX3" fmla="*/ 8235629 w 9098732"/>
              <a:gd name="connsiteY3" fmla="*/ 4 h 6858000"/>
              <a:gd name="connsiteX4" fmla="*/ 8235630 w 9098732"/>
              <a:gd name="connsiteY4" fmla="*/ 2 h 6858000"/>
              <a:gd name="connsiteX5" fmla="*/ 8235632 w 9098732"/>
              <a:gd name="connsiteY5" fmla="*/ 0 h 6858000"/>
              <a:gd name="connsiteX6" fmla="*/ 9098732 w 9098732"/>
              <a:gd name="connsiteY6" fmla="*/ 0 h 6858000"/>
              <a:gd name="connsiteX7" fmla="*/ 9098732 w 9098732"/>
              <a:gd name="connsiteY7" fmla="*/ 6858000 h 6858000"/>
              <a:gd name="connsiteX8" fmla="*/ 6873692 w 9098732"/>
              <a:gd name="connsiteY8" fmla="*/ 6858000 h 6858000"/>
              <a:gd name="connsiteX9" fmla="*/ 2225040 w 9098732"/>
              <a:gd name="connsiteY9" fmla="*/ 6858000 h 6858000"/>
              <a:gd name="connsiteX10" fmla="*/ 0 w 9098732"/>
              <a:gd name="connsiteY10" fmla="*/ 6858000 h 6858000"/>
              <a:gd name="connsiteX11" fmla="*/ 6010589 w 9098732"/>
              <a:gd name="connsiteY11" fmla="*/ 4 h 6858000"/>
              <a:gd name="connsiteX12" fmla="*/ 6010590 w 9098732"/>
              <a:gd name="connsiteY12" fmla="*/ 2 h 6858000"/>
              <a:gd name="connsiteX0" fmla="*/ 6010592 w 9098732"/>
              <a:gd name="connsiteY0" fmla="*/ 0 h 6858000"/>
              <a:gd name="connsiteX1" fmla="*/ 6873692 w 9098732"/>
              <a:gd name="connsiteY1" fmla="*/ 0 h 6858000"/>
              <a:gd name="connsiteX2" fmla="*/ 8235629 w 9098732"/>
              <a:gd name="connsiteY2" fmla="*/ 4 h 6858000"/>
              <a:gd name="connsiteX3" fmla="*/ 8235630 w 9098732"/>
              <a:gd name="connsiteY3" fmla="*/ 2 h 6858000"/>
              <a:gd name="connsiteX4" fmla="*/ 8235632 w 9098732"/>
              <a:gd name="connsiteY4" fmla="*/ 0 h 6858000"/>
              <a:gd name="connsiteX5" fmla="*/ 9098732 w 9098732"/>
              <a:gd name="connsiteY5" fmla="*/ 0 h 6858000"/>
              <a:gd name="connsiteX6" fmla="*/ 9098732 w 9098732"/>
              <a:gd name="connsiteY6" fmla="*/ 6858000 h 6858000"/>
              <a:gd name="connsiteX7" fmla="*/ 6873692 w 9098732"/>
              <a:gd name="connsiteY7" fmla="*/ 6858000 h 6858000"/>
              <a:gd name="connsiteX8" fmla="*/ 2225040 w 9098732"/>
              <a:gd name="connsiteY8" fmla="*/ 6858000 h 6858000"/>
              <a:gd name="connsiteX9" fmla="*/ 0 w 9098732"/>
              <a:gd name="connsiteY9" fmla="*/ 6858000 h 6858000"/>
              <a:gd name="connsiteX10" fmla="*/ 6010589 w 9098732"/>
              <a:gd name="connsiteY10" fmla="*/ 4 h 6858000"/>
              <a:gd name="connsiteX11" fmla="*/ 6010590 w 9098732"/>
              <a:gd name="connsiteY11" fmla="*/ 2 h 6858000"/>
              <a:gd name="connsiteX12" fmla="*/ 6010592 w 9098732"/>
              <a:gd name="connsiteY12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8235632 w 9098732"/>
              <a:gd name="connsiteY3" fmla="*/ 0 h 6858000"/>
              <a:gd name="connsiteX4" fmla="*/ 9098732 w 9098732"/>
              <a:gd name="connsiteY4" fmla="*/ 0 h 6858000"/>
              <a:gd name="connsiteX5" fmla="*/ 9098732 w 9098732"/>
              <a:gd name="connsiteY5" fmla="*/ 6858000 h 6858000"/>
              <a:gd name="connsiteX6" fmla="*/ 6873692 w 9098732"/>
              <a:gd name="connsiteY6" fmla="*/ 6858000 h 6858000"/>
              <a:gd name="connsiteX7" fmla="*/ 2225040 w 9098732"/>
              <a:gd name="connsiteY7" fmla="*/ 6858000 h 6858000"/>
              <a:gd name="connsiteX8" fmla="*/ 0 w 9098732"/>
              <a:gd name="connsiteY8" fmla="*/ 6858000 h 6858000"/>
              <a:gd name="connsiteX9" fmla="*/ 6010589 w 9098732"/>
              <a:gd name="connsiteY9" fmla="*/ 4 h 6858000"/>
              <a:gd name="connsiteX10" fmla="*/ 6010590 w 9098732"/>
              <a:gd name="connsiteY10" fmla="*/ 2 h 6858000"/>
              <a:gd name="connsiteX11" fmla="*/ 6010592 w 9098732"/>
              <a:gd name="connsiteY11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6873692 w 9098732"/>
              <a:gd name="connsiteY5" fmla="*/ 6858000 h 6858000"/>
              <a:gd name="connsiteX6" fmla="*/ 2225040 w 9098732"/>
              <a:gd name="connsiteY6" fmla="*/ 6858000 h 6858000"/>
              <a:gd name="connsiteX7" fmla="*/ 0 w 9098732"/>
              <a:gd name="connsiteY7" fmla="*/ 6858000 h 6858000"/>
              <a:gd name="connsiteX8" fmla="*/ 6010589 w 9098732"/>
              <a:gd name="connsiteY8" fmla="*/ 4 h 6858000"/>
              <a:gd name="connsiteX9" fmla="*/ 6010590 w 9098732"/>
              <a:gd name="connsiteY9" fmla="*/ 2 h 6858000"/>
              <a:gd name="connsiteX10" fmla="*/ 6010592 w 9098732"/>
              <a:gd name="connsiteY10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2225040 w 9098732"/>
              <a:gd name="connsiteY5" fmla="*/ 6858000 h 6858000"/>
              <a:gd name="connsiteX6" fmla="*/ 0 w 9098732"/>
              <a:gd name="connsiteY6" fmla="*/ 6858000 h 6858000"/>
              <a:gd name="connsiteX7" fmla="*/ 6010589 w 9098732"/>
              <a:gd name="connsiteY7" fmla="*/ 4 h 6858000"/>
              <a:gd name="connsiteX8" fmla="*/ 6010590 w 9098732"/>
              <a:gd name="connsiteY8" fmla="*/ 2 h 6858000"/>
              <a:gd name="connsiteX9" fmla="*/ 6010592 w 9098732"/>
              <a:gd name="connsiteY9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0 w 9098732"/>
              <a:gd name="connsiteY5" fmla="*/ 6858000 h 6858000"/>
              <a:gd name="connsiteX6" fmla="*/ 6010589 w 9098732"/>
              <a:gd name="connsiteY6" fmla="*/ 4 h 6858000"/>
              <a:gd name="connsiteX7" fmla="*/ 6010590 w 9098732"/>
              <a:gd name="connsiteY7" fmla="*/ 2 h 6858000"/>
              <a:gd name="connsiteX8" fmla="*/ 6010592 w 909873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67A73-47F1-F5DD-F7A1-C17C8EA4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203240"/>
            <a:ext cx="4953000" cy="2511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cap="all" spc="300"/>
              <a:t>Spoji točkice da dobiješ životinju</a:t>
            </a: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5F80435F-5935-8B46-5867-42B06671A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843" y="644738"/>
            <a:ext cx="2525362" cy="44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7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20E7A4-EC2C-47C8-BE55-65771E3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AAC0E-03B4-57B4-456C-55D1CD21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81099"/>
            <a:ext cx="3894413" cy="4575687"/>
          </a:xfrm>
        </p:spPr>
        <p:txBody>
          <a:bodyPr anchor="b">
            <a:normAutofit/>
          </a:bodyPr>
          <a:lstStyle/>
          <a:p>
            <a:r>
              <a:rPr lang="en-US" dirty="0" err="1"/>
              <a:t>Spoji</a:t>
            </a:r>
            <a:r>
              <a:rPr lang="en-US" dirty="0"/>
              <a:t> </a:t>
            </a:r>
            <a:r>
              <a:rPr lang="en-US" dirty="0" err="1"/>
              <a:t>riječ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engleskom</a:t>
            </a:r>
            <a:r>
              <a:rPr lang="en-US" dirty="0"/>
              <a:t> I </a:t>
            </a:r>
            <a:r>
              <a:rPr lang="en-US" dirty="0" err="1"/>
              <a:t>hrvatskom</a:t>
            </a:r>
            <a:r>
              <a:rPr lang="en-US" dirty="0"/>
              <a:t> </a:t>
            </a:r>
            <a:r>
              <a:rPr lang="en-US" dirty="0" err="1"/>
              <a:t>jeziku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66FD2F-248A-4AA1-8078-E26D6E69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417A21-E14A-456F-52BD-164401ED7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471638"/>
              </p:ext>
            </p:extLst>
          </p:nvPr>
        </p:nvGraphicFramePr>
        <p:xfrm>
          <a:off x="5650663" y="1023909"/>
          <a:ext cx="5398337" cy="482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405762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DarkSeedLeftStep">
      <a:dk1>
        <a:srgbClr val="000000"/>
      </a:dk1>
      <a:lt1>
        <a:srgbClr val="FFFFFF"/>
      </a:lt1>
      <a:dk2>
        <a:srgbClr val="413224"/>
      </a:dk2>
      <a:lt2>
        <a:srgbClr val="E8E2E7"/>
      </a:lt2>
      <a:accent1>
        <a:srgbClr val="48B756"/>
      </a:accent1>
      <a:accent2>
        <a:srgbClr val="5EB13B"/>
      </a:accent2>
      <a:accent3>
        <a:srgbClr val="8DAC43"/>
      </a:accent3>
      <a:accent4>
        <a:srgbClr val="B1A23B"/>
      </a:accent4>
      <a:accent5>
        <a:srgbClr val="C3834D"/>
      </a:accent5>
      <a:accent6>
        <a:srgbClr val="B1403B"/>
      </a:accent6>
      <a:hlink>
        <a:srgbClr val="A17935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1</Words>
  <Application>Microsoft Office PowerPoint</Application>
  <PresentationFormat>Widescreen</PresentationFormat>
  <Paragraphs>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RegattaVTI</vt:lpstr>
      <vt:lpstr>Pets (kućni ljubimci)</vt:lpstr>
      <vt:lpstr>cat</vt:lpstr>
      <vt:lpstr>dog</vt:lpstr>
      <vt:lpstr>hamster</vt:lpstr>
      <vt:lpstr>turtle</vt:lpstr>
      <vt:lpstr>fish</vt:lpstr>
      <vt:lpstr>bird</vt:lpstr>
      <vt:lpstr>Spoji točkice da dobiješ životinju</vt:lpstr>
      <vt:lpstr>Spoji riječ na engleskom I hrvatskom jeziku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51</cp:revision>
  <dcterms:created xsi:type="dcterms:W3CDTF">2023-04-29T06:02:23Z</dcterms:created>
  <dcterms:modified xsi:type="dcterms:W3CDTF">2023-04-29T06:30:11Z</dcterms:modified>
</cp:coreProperties>
</file>