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0F474-5F58-48A4-AB97-5D5369995183}" v="166" dt="2023-05-20T14:00:3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54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7CE411-816D-4956-8DE6-6E20C69C786F}" type="datetime1">
              <a:rPr lang="hr-HR" smtClean="0"/>
              <a:t>20.5.2023.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CF1910-FF6E-4EBB-85A7-5F2F685EAAA1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avokutnik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03F84D-02F6-4375-8C68-12A3810A17AC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3" name="Tekstni okvir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utnik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Pravokutnik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kstni okvir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3E713E-F375-4352-A861-607B5F7A460B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Pravokutnik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kstni okvir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7EC389-5A62-4D8F-A920-4D891FBB32E3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avokutnik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avokutnik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5D35D-F146-4A5A-81D9-EB7B48FAE447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7" name="Tekstni okvir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utnik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Pravokutnik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kstni okvir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8A4A8-2573-435B-8527-67A88A4CC9B0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Pravokutnik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207C0-9D5F-4A65-B169-603A9DF7B75D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Tekstni okvir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utnik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Pravokutnik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kstni okvir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39C4D-2D39-4070-BFCB-ACCB5FBC9E62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Pravokutnik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74443-87B6-4A8C-9F56-FC36791C7AFE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Tekstni okvir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utnik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D0E0D4-A73B-4EE1-B538-507A190A4ACC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Pravokutnik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kstni okvir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239D0-0DA0-453B-81BC-E1AA1A81845A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Pravokutnik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10" name="Tekstni okvir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r-HR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r-HR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8F4B9-0A59-4F67-AD0D-AFBE6F649BC5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  <a:p>
            <a:pPr lvl="5" rtl="0"/>
            <a:r>
              <a:rPr lang="hr-HR" noProof="0"/>
              <a:t>Šesta razina</a:t>
            </a:r>
          </a:p>
          <a:p>
            <a:pPr lvl="6" rtl="0"/>
            <a:r>
              <a:rPr lang="hr-HR" noProof="0"/>
              <a:t>Sedma razina</a:t>
            </a:r>
          </a:p>
          <a:p>
            <a:pPr lvl="7" rtl="0"/>
            <a:r>
              <a:rPr lang="hr-HR" noProof="0"/>
              <a:t>Osma razina</a:t>
            </a:r>
          </a:p>
          <a:p>
            <a:pPr lvl="8" rtl="0"/>
            <a:r>
              <a:rPr lang="hr-HR" noProof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EFCB82B3-8A8A-4C8F-9524-3233D9B59227}" type="datetime1">
              <a:rPr lang="hr-HR" noProof="0" smtClean="0"/>
              <a:t>20.5.2023.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57" name="Pravokutnik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img.com/download/31856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79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ro_100_pen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ndaful.com/2015/11/my-cool-pencil-case-planner-accessories-haul-and-review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new-page-notebook-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backpack-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0D9662-5CF3-4BF8-85EE-E1503E35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98257-EE2F-D1E3-D7B2-53141CA1C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9361" r="1" b="2438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C7C206-8404-40AC-969B-40CE396E3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D64B3-D01F-43C5-AFF5-7EDCC3D3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F951FB-3496-4321-9E03-62C6C49A2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CC157-1C7E-4345-89D3-52E61E0A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554ECE-6F4C-4F12-B9C2-1A807267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4428326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2659895" cy="2268559"/>
          </a:xfrm>
        </p:spPr>
        <p:txBody>
          <a:bodyPr rtlCol="0">
            <a:normAutofit/>
          </a:bodyPr>
          <a:lstStyle/>
          <a:p>
            <a:r>
              <a:rPr lang="hr-HR" sz="3200">
                <a:cs typeface="Arial"/>
              </a:rPr>
              <a:t>School tree</a:t>
            </a:r>
            <a:endParaRPr lang="hr-HR" sz="32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8" y="2268786"/>
            <a:ext cx="2504792" cy="1160213"/>
          </a:xfrm>
        </p:spPr>
        <p:txBody>
          <a:bodyPr rtlCol="0">
            <a:normAutofit/>
          </a:bodyPr>
          <a:lstStyle/>
          <a:p>
            <a:pPr rtl="0"/>
            <a:endParaRPr lang="hr-HR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5B0FD-0F2F-4198-91DA-900B7FB3F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384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34E919F-0039-45A9-8A1B-B05CD878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9C5A0E-1D2A-4F4B-8123-B963AD56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3A7CDD-5E6D-48B6-9D66-F8AFFB7D2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5AA4037-397A-4467-A120-C510DDD4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7B4B2-19E8-410A-A89F-7A2E0485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6D98D2-ED53-4A46-95A8-7A0D05291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02034-C72A-659E-4900-836A30C2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58856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Nacrtaj drvo I na svaku granu nacrtaj po jednu stvar za školu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8BC5BE-3558-4B92-867F-8CD65C7B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ekSVGs">
            <a:extLst>
              <a:ext uri="{FF2B5EF4-FFF2-40B4-BE49-F238E27FC236}">
                <a16:creationId xmlns:a16="http://schemas.microsoft.com/office/drawing/2014/main" id="{A086F067-57A8-1B30-B29D-D09C31998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55189" y="316485"/>
            <a:ext cx="4513146" cy="6225029"/>
          </a:xfrm>
          <a:prstGeom prst="rect">
            <a:avLst/>
          </a:prstGeom>
          <a:ln w="12700"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8C4208F-A711-4F9F-B74B-CA7E99A5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542E5A-150E-4078-B605-939EE9F3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43BCE-1D16-BB13-42FF-39DA2CC5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3C4D-AACC-8C83-9E88-E003A171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US" sz="1800">
                <a:cs typeface="Arial"/>
              </a:rPr>
              <a:t>Listić (spoji sliku I riječ)</a:t>
            </a:r>
          </a:p>
        </p:txBody>
      </p:sp>
    </p:spTree>
    <p:extLst>
      <p:ext uri="{BB962C8B-B14F-4D97-AF65-F5344CB8AC3E}">
        <p14:creationId xmlns:p14="http://schemas.microsoft.com/office/powerpoint/2010/main" val="38998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5" name="Picture 4" descr="A pencil drawing a line on a white surface">
            <a:extLst>
              <a:ext uri="{FF2B5EF4-FFF2-40B4-BE49-F238E27FC236}">
                <a16:creationId xmlns:a16="http://schemas.microsoft.com/office/drawing/2014/main" id="{7B221925-1BD8-62AB-3727-C8F56D25F7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087" b="23272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E95E2F-46AB-4CC1-B3EC-E895B836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8DAB23-6C4D-4138-8D67-DC09574BC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7F7FCF9-9DC8-4809-ABA1-9E838A2C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DABCB5-7B43-4F1E-A92D-40B7FC42C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68540E-7885-4861-BD0F-31569004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DA0FF-B8D1-2853-7EF3-A8488A4A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40" y="3428998"/>
            <a:ext cx="4128142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Pencil </a:t>
            </a:r>
            <a:br>
              <a:rPr lang="en-US" sz="6000"/>
            </a:br>
            <a:endParaRPr lang="en-US" sz="6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3A8740-FDD5-4A54-851E-CEC119ED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74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D68B7-6C1D-D05D-CB07-399C831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Arial"/>
              </a:rPr>
              <a:t>eraser</a:t>
            </a:r>
            <a:endParaRPr lang="en-US" sz="4800"/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20ADADC-4F51-DF8A-F90E-6C9BFDB6B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29694" y="2072194"/>
            <a:ext cx="6572250" cy="36170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F2872-1ACC-8C3D-8923-67B59289EB86}"/>
              </a:ext>
            </a:extLst>
          </p:cNvPr>
          <p:cNvSpPr txBox="1"/>
          <p:nvPr/>
        </p:nvSpPr>
        <p:spPr>
          <a:xfrm>
            <a:off x="4429694" y="5688866"/>
            <a:ext cx="657225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21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7810-8373-2FCB-A8E6-CC6169E4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sharpener</a:t>
            </a:r>
            <a:endParaRPr lang="en-US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24FC2E49-EE08-419C-6BF3-1E739032C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5478" y="1722817"/>
            <a:ext cx="4391326" cy="39973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866F3-CD20-D53E-C635-6D2742B0AFE9}"/>
              </a:ext>
            </a:extLst>
          </p:cNvPr>
          <p:cNvSpPr txBox="1"/>
          <p:nvPr/>
        </p:nvSpPr>
        <p:spPr>
          <a:xfrm>
            <a:off x="1904835" y="5720142"/>
            <a:ext cx="4392612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20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119D-0431-B441-86C0-E7F5AAE9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Pen</a:t>
            </a:r>
            <a:br>
              <a:rPr lang="en-US" dirty="0">
                <a:cs typeface="Arial"/>
              </a:rPr>
            </a:br>
            <a:endParaRPr lang="en-US"/>
          </a:p>
        </p:txBody>
      </p:sp>
      <p:pic>
        <p:nvPicPr>
          <p:cNvPr id="11" name="Picture 11" descr="A picture containing writing implement, stationary, pen&#10;&#10;Description automatically generated">
            <a:extLst>
              <a:ext uri="{FF2B5EF4-FFF2-40B4-BE49-F238E27FC236}">
                <a16:creationId xmlns:a16="http://schemas.microsoft.com/office/drawing/2014/main" id="{95A5206B-5B93-A59C-00BB-CF7130F03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8407" y="1688698"/>
            <a:ext cx="5329766" cy="399732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FAFD07-26AC-A462-6CAC-0EA08ECEB260}"/>
              </a:ext>
            </a:extLst>
          </p:cNvPr>
          <p:cNvSpPr txBox="1"/>
          <p:nvPr/>
        </p:nvSpPr>
        <p:spPr>
          <a:xfrm>
            <a:off x="1288671" y="5686023"/>
            <a:ext cx="5329238" cy="317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93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0292A-9027-480D-3AEF-71F7BBAA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Pencil case</a:t>
            </a:r>
          </a:p>
        </p:txBody>
      </p:sp>
      <p:pic>
        <p:nvPicPr>
          <p:cNvPr id="4" name="Picture 4" descr="A picture containing indoor, pink, writing implement, stationary&#10;&#10;Description automatically generated">
            <a:extLst>
              <a:ext uri="{FF2B5EF4-FFF2-40B4-BE49-F238E27FC236}">
                <a16:creationId xmlns:a16="http://schemas.microsoft.com/office/drawing/2014/main" id="{DE15FBE8-9750-AC10-FC61-EB722CCE1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44747" y="780672"/>
            <a:ext cx="5297322" cy="52973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045C4-CAA8-6442-8BA7-CDFBA75B9AE1}"/>
              </a:ext>
            </a:extLst>
          </p:cNvPr>
          <p:cNvSpPr txBox="1"/>
          <p:nvPr/>
        </p:nvSpPr>
        <p:spPr>
          <a:xfrm>
            <a:off x="7992598" y="5877939"/>
            <a:ext cx="274947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86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4AE5-44BA-C66B-53D0-9B298618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Book</a:t>
            </a:r>
            <a:br>
              <a:rPr lang="en-US" dirty="0">
                <a:cs typeface="Arial"/>
              </a:rPr>
            </a:br>
            <a:endParaRPr lang="en-US"/>
          </a:p>
        </p:txBody>
      </p:sp>
      <p:pic>
        <p:nvPicPr>
          <p:cNvPr id="4" name="Picture 4" descr="Book Free Stock Photo - Public Domain Pictures">
            <a:extLst>
              <a:ext uri="{FF2B5EF4-FFF2-40B4-BE49-F238E27FC236}">
                <a16:creationId xmlns:a16="http://schemas.microsoft.com/office/drawing/2014/main" id="{E597B1CF-4195-CCE7-5B8C-FF4ADAFCA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229" y="1836548"/>
            <a:ext cx="5998330" cy="3997325"/>
          </a:xfrm>
        </p:spPr>
      </p:pic>
    </p:spTree>
    <p:extLst>
      <p:ext uri="{BB962C8B-B14F-4D97-AF65-F5344CB8AC3E}">
        <p14:creationId xmlns:p14="http://schemas.microsoft.com/office/powerpoint/2010/main" val="206533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6E0D-044D-1000-B0C7-7ACFC0DF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notebook</a:t>
            </a:r>
            <a:endParaRPr lang="en-US" dirty="0"/>
          </a:p>
        </p:txBody>
      </p:sp>
      <p:pic>
        <p:nvPicPr>
          <p:cNvPr id="4" name="Picture 4" descr="A picture containing text, wooden, lumber&#10;&#10;Description automatically generated">
            <a:extLst>
              <a:ext uri="{FF2B5EF4-FFF2-40B4-BE49-F238E27FC236}">
                <a16:creationId xmlns:a16="http://schemas.microsoft.com/office/drawing/2014/main" id="{E95D3B24-FF80-98FF-272C-0CA1B2E57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9991" y="1927533"/>
            <a:ext cx="6011015" cy="39973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C2BD6-46E1-6C94-1D29-C2A611EB7AEA}"/>
              </a:ext>
            </a:extLst>
          </p:cNvPr>
          <p:cNvSpPr txBox="1"/>
          <p:nvPr/>
        </p:nvSpPr>
        <p:spPr>
          <a:xfrm>
            <a:off x="1959568" y="5924859"/>
            <a:ext cx="6011862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3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77400-A24E-E5CC-756C-109FB6D1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School bag</a:t>
            </a:r>
          </a:p>
        </p:txBody>
      </p:sp>
      <p:pic>
        <p:nvPicPr>
          <p:cNvPr id="4" name="Picture 4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405D6066-5632-DB41-3D9A-C10D1729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347" b="2"/>
          <a:stretch/>
        </p:blipFill>
        <p:spPr>
          <a:xfrm>
            <a:off x="5444747" y="647191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617D-FBC0-1DB9-D18B-6C15AC3B2D84}"/>
              </a:ext>
            </a:extLst>
          </p:cNvPr>
          <p:cNvSpPr txBox="1"/>
          <p:nvPr/>
        </p:nvSpPr>
        <p:spPr>
          <a:xfrm>
            <a:off x="8151295" y="6011420"/>
            <a:ext cx="25907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390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Widescreen</PresentationFormat>
  <Paragraphs>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Madison</vt:lpstr>
      <vt:lpstr>School tree</vt:lpstr>
      <vt:lpstr>Pencil  </vt:lpstr>
      <vt:lpstr>eraser</vt:lpstr>
      <vt:lpstr>sharpener</vt:lpstr>
      <vt:lpstr>Pen </vt:lpstr>
      <vt:lpstr>Pencil case</vt:lpstr>
      <vt:lpstr>Book </vt:lpstr>
      <vt:lpstr>notebook</vt:lpstr>
      <vt:lpstr>School bag</vt:lpstr>
      <vt:lpstr>Nacrtaj drvo I na svaku granu nacrtaj po jednu stvar za školu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</cp:revision>
  <dcterms:created xsi:type="dcterms:W3CDTF">2023-05-20T13:49:17Z</dcterms:created>
  <dcterms:modified xsi:type="dcterms:W3CDTF">2023-05-20T14:01:04Z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