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6" r:id="rId3"/>
    <p:sldId id="262" r:id="rId4"/>
    <p:sldId id="277" r:id="rId5"/>
    <p:sldId id="264" r:id="rId6"/>
    <p:sldId id="265" r:id="rId7"/>
    <p:sldId id="279" r:id="rId8"/>
    <p:sldId id="278" r:id="rId9"/>
    <p:sldId id="267" r:id="rId10"/>
    <p:sldId id="268" r:id="rId11"/>
    <p:sldId id="270" r:id="rId12"/>
    <p:sldId id="280" r:id="rId13"/>
    <p:sldId id="281" r:id="rId14"/>
    <p:sldId id="272" r:id="rId15"/>
    <p:sldId id="274" r:id="rId16"/>
    <p:sldId id="284" r:id="rId17"/>
    <p:sldId id="283" r:id="rId18"/>
    <p:sldId id="282" r:id="rId19"/>
    <p:sldId id="275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A52A8B-BA8B-48CD-9764-021A9A61E5CB}" type="datetimeFigureOut">
              <a:rPr lang="hr-HR" smtClean="0"/>
              <a:pPr/>
              <a:t>4.6.2012.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9015E9-DB97-4A14-8737-3605038660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52A8B-BA8B-48CD-9764-021A9A61E5CB}" type="datetimeFigureOut">
              <a:rPr lang="hr-HR" smtClean="0"/>
              <a:pPr/>
              <a:t>4.6.2012.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015E9-DB97-4A14-8737-3605038660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52A8B-BA8B-48CD-9764-021A9A61E5CB}" type="datetimeFigureOut">
              <a:rPr lang="hr-HR" smtClean="0"/>
              <a:pPr/>
              <a:t>4.6.2012.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015E9-DB97-4A14-8737-3605038660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52A8B-BA8B-48CD-9764-021A9A61E5CB}" type="datetimeFigureOut">
              <a:rPr lang="hr-HR" smtClean="0"/>
              <a:pPr/>
              <a:t>4.6.2012.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015E9-DB97-4A14-8737-36050386606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52A8B-BA8B-48CD-9764-021A9A61E5CB}" type="datetimeFigureOut">
              <a:rPr lang="hr-HR" smtClean="0"/>
              <a:pPr/>
              <a:t>4.6.2012.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015E9-DB97-4A14-8737-36050386606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52A8B-BA8B-48CD-9764-021A9A61E5CB}" type="datetimeFigureOut">
              <a:rPr lang="hr-HR" smtClean="0"/>
              <a:pPr/>
              <a:t>4.6.2012.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015E9-DB97-4A14-8737-36050386606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52A8B-BA8B-48CD-9764-021A9A61E5CB}" type="datetimeFigureOut">
              <a:rPr lang="hr-HR" smtClean="0"/>
              <a:pPr/>
              <a:t>4.6.2012.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015E9-DB97-4A14-8737-3605038660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52A8B-BA8B-48CD-9764-021A9A61E5CB}" type="datetimeFigureOut">
              <a:rPr lang="hr-HR" smtClean="0"/>
              <a:pPr/>
              <a:t>4.6.2012.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015E9-DB97-4A14-8737-36050386606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52A8B-BA8B-48CD-9764-021A9A61E5CB}" type="datetimeFigureOut">
              <a:rPr lang="hr-HR" smtClean="0"/>
              <a:pPr/>
              <a:t>4.6.2012.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015E9-DB97-4A14-8737-3605038660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0A52A8B-BA8B-48CD-9764-021A9A61E5CB}" type="datetimeFigureOut">
              <a:rPr lang="hr-HR" smtClean="0"/>
              <a:pPr/>
              <a:t>4.6.2012.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015E9-DB97-4A14-8737-3605038660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A52A8B-BA8B-48CD-9764-021A9A61E5CB}" type="datetimeFigureOut">
              <a:rPr lang="hr-HR" smtClean="0"/>
              <a:pPr/>
              <a:t>4.6.2012.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9015E9-DB97-4A14-8737-36050386606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A52A8B-BA8B-48CD-9764-021A9A61E5CB}" type="datetimeFigureOut">
              <a:rPr lang="hr-HR" smtClean="0"/>
              <a:pPr/>
              <a:t>4.6.2012.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9015E9-DB97-4A14-8737-36050386606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  <a:solidFill>
            <a:srgbClr val="00B0F0">
              <a:alpha val="28000"/>
            </a:srgbClr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/>
              <a:t>PROJEKTNI DAN</a:t>
            </a:r>
            <a:br>
              <a:rPr lang="hr-HR" dirty="0" smtClean="0"/>
            </a:br>
            <a:r>
              <a:rPr lang="hr-HR" dirty="0" smtClean="0"/>
              <a:t>VODA – IZVOR ŽIVOTA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3350" y="5732463"/>
            <a:ext cx="6400800" cy="482600"/>
          </a:xfrm>
        </p:spPr>
        <p:txBody>
          <a:bodyPr>
            <a:normAutofit/>
          </a:bodyPr>
          <a:lstStyle/>
          <a:p>
            <a:pPr marR="0" algn="ctr">
              <a:lnSpc>
                <a:spcPct val="90000"/>
              </a:lnSpc>
            </a:pPr>
            <a:r>
              <a:rPr lang="hr-HR" dirty="0" smtClean="0">
                <a:solidFill>
                  <a:schemeClr val="tx1"/>
                </a:solidFill>
              </a:rPr>
              <a:t>24. travnja, 2012.</a:t>
            </a:r>
          </a:p>
        </p:txBody>
      </p:sp>
      <p:sp>
        <p:nvSpPr>
          <p:cNvPr id="9220" name="TekstniOkvir 3"/>
          <p:cNvSpPr txBox="1">
            <a:spLocks noChangeArrowheads="1"/>
          </p:cNvSpPr>
          <p:nvPr/>
        </p:nvSpPr>
        <p:spPr bwMode="auto">
          <a:xfrm>
            <a:off x="1835150" y="404813"/>
            <a:ext cx="51133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>
                <a:latin typeface="Lucida Sans Unicode" pitchFamily="34" charset="0"/>
              </a:rPr>
              <a:t>OŠ “DR.ANDRIJA MOHOROVIČIĆ”, MATULJI</a:t>
            </a:r>
          </a:p>
          <a:p>
            <a:pPr algn="ctr"/>
            <a:r>
              <a:rPr lang="hr-HR" b="1">
                <a:latin typeface="Lucida Sans Unicode" pitchFamily="34" charset="0"/>
              </a:rPr>
              <a:t>PŠ JUŠIĆI</a:t>
            </a:r>
          </a:p>
        </p:txBody>
      </p:sp>
      <p:sp>
        <p:nvSpPr>
          <p:cNvPr id="9221" name="TekstniOkvir 5"/>
          <p:cNvSpPr txBox="1">
            <a:spLocks noChangeArrowheads="1"/>
          </p:cNvSpPr>
          <p:nvPr/>
        </p:nvSpPr>
        <p:spPr bwMode="auto">
          <a:xfrm>
            <a:off x="4356100" y="3789363"/>
            <a:ext cx="43926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 dirty="0">
                <a:latin typeface="Lucida Sans Unicode" pitchFamily="34" charset="0"/>
              </a:rPr>
              <a:t>Voditeljice</a:t>
            </a:r>
            <a:r>
              <a:rPr lang="hr-HR" dirty="0">
                <a:latin typeface="Lucida Sans Unicode" pitchFamily="34" charset="0"/>
              </a:rPr>
              <a:t>: </a:t>
            </a:r>
            <a:r>
              <a:rPr lang="hr-HR" dirty="0" smtClean="0">
                <a:latin typeface="Lucida Sans Unicode" pitchFamily="34" charset="0"/>
              </a:rPr>
              <a:t> Alenka </a:t>
            </a:r>
            <a:r>
              <a:rPr lang="hr-HR" dirty="0" err="1">
                <a:latin typeface="Lucida Sans Unicode" pitchFamily="34" charset="0"/>
              </a:rPr>
              <a:t>Boras</a:t>
            </a:r>
            <a:r>
              <a:rPr lang="hr-HR" dirty="0">
                <a:latin typeface="Lucida Sans Unicode" pitchFamily="34" charset="0"/>
              </a:rPr>
              <a:t> Mandić</a:t>
            </a:r>
          </a:p>
          <a:p>
            <a:r>
              <a:rPr lang="hr-HR" dirty="0">
                <a:latin typeface="Lucida Sans Unicode" pitchFamily="34" charset="0"/>
              </a:rPr>
              <a:t>                   Melita </a:t>
            </a:r>
            <a:r>
              <a:rPr lang="hr-HR" dirty="0" err="1">
                <a:latin typeface="Lucida Sans Unicode" pitchFamily="34" charset="0"/>
              </a:rPr>
              <a:t>Karlinski</a:t>
            </a:r>
            <a:r>
              <a:rPr lang="hr-HR" dirty="0">
                <a:latin typeface="Lucida Sans Unicode" pitchFamily="34" charset="0"/>
              </a:rPr>
              <a:t> </a:t>
            </a:r>
            <a:r>
              <a:rPr lang="hr-HR" dirty="0" err="1">
                <a:latin typeface="Lucida Sans Unicode" pitchFamily="34" charset="0"/>
              </a:rPr>
              <a:t>Belović</a:t>
            </a:r>
            <a:endParaRPr lang="hr-HR" dirty="0">
              <a:latin typeface="Lucida Sans Unicode" pitchFamily="34" charset="0"/>
            </a:endParaRPr>
          </a:p>
          <a:p>
            <a:r>
              <a:rPr lang="hr-HR" dirty="0">
                <a:latin typeface="Lucida Sans Unicode" pitchFamily="34" charset="0"/>
              </a:rPr>
              <a:t>                   Marija Radoš</a:t>
            </a:r>
          </a:p>
          <a:p>
            <a:r>
              <a:rPr lang="hr-HR" dirty="0">
                <a:latin typeface="Lucida Sans Unicode" pitchFamily="34" charset="0"/>
              </a:rPr>
              <a:t>                   Mirjana </a:t>
            </a:r>
            <a:r>
              <a:rPr lang="hr-HR" dirty="0" err="1">
                <a:latin typeface="Lucida Sans Unicode" pitchFamily="34" charset="0"/>
              </a:rPr>
              <a:t>Tomše</a:t>
            </a:r>
            <a:endParaRPr lang="hr-HR" dirty="0">
              <a:latin typeface="Lucida Sans Unicode" pitchFamily="34" charset="0"/>
            </a:endParaRPr>
          </a:p>
          <a:p>
            <a:r>
              <a:rPr lang="hr-HR" dirty="0">
                <a:latin typeface="Lucida Sans Unicode" pitchFamily="34" charset="0"/>
              </a:rPr>
              <a:t>                   </a:t>
            </a:r>
            <a:r>
              <a:rPr lang="hr-HR" dirty="0" err="1">
                <a:latin typeface="Lucida Sans Unicode" pitchFamily="34" charset="0"/>
              </a:rPr>
              <a:t>Boženka</a:t>
            </a:r>
            <a:r>
              <a:rPr lang="hr-HR" dirty="0">
                <a:latin typeface="Lucida Sans Unicode" pitchFamily="34" charset="0"/>
              </a:rPr>
              <a:t> Zorić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 err="1" smtClean="0"/>
              <a:t>Prvašići</a:t>
            </a:r>
            <a:r>
              <a:rPr lang="hr-HR" sz="2000" b="1" dirty="0" smtClean="0"/>
              <a:t> su apelirali na našu odgovornost u očuvanju i zaštiti vode svojom pričom Ja sam rijeka.</a:t>
            </a:r>
          </a:p>
          <a:p>
            <a:r>
              <a:rPr lang="hr-HR" sz="2000" b="1" dirty="0" smtClean="0"/>
              <a:t>Prezentacija pokusa Može li biljka bez vode. Govorili su o pripremi i tijeku, elementima praćenja i zaključku pokusa.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Ja </a:t>
            </a:r>
            <a:r>
              <a:rPr lang="hr-HR" smtClean="0">
                <a:solidFill>
                  <a:schemeClr val="accent4">
                    <a:lumMod val="75000"/>
                  </a:schemeClr>
                </a:solidFill>
              </a:rPr>
              <a:t>sam rijeka,</a:t>
            </a:r>
            <a:br>
              <a:rPr lang="hr-HR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hr-HR" smtClean="0">
                <a:solidFill>
                  <a:schemeClr val="accent4">
                    <a:lumMod val="75000"/>
                  </a:schemeClr>
                </a:solidFill>
              </a:rPr>
              <a:t>Može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li biljka bez vode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6" name="Picture 2" descr="D:\VODA-projekt\projektnidan2\fotografija 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3363581" cy="37444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147" name="Picture 3" descr="D:\VODA-projekt\projektnidan3\fotografija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212976"/>
            <a:ext cx="4948238" cy="3035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zervirano mjesto sadržaja 1"/>
          <p:cNvSpPr>
            <a:spLocks noGrp="1"/>
          </p:cNvSpPr>
          <p:nvPr>
            <p:ph idx="1"/>
          </p:nvPr>
        </p:nvSpPr>
        <p:spPr>
          <a:xfrm>
            <a:off x="323528" y="1628800"/>
            <a:ext cx="3250704" cy="4525963"/>
          </a:xfrm>
        </p:spPr>
        <p:txBody>
          <a:bodyPr/>
          <a:lstStyle/>
          <a:p>
            <a:r>
              <a:rPr lang="hr-HR" dirty="0" smtClean="0"/>
              <a:t>Treći je razred obogatio naša znanja zanimljivostima i činjenicama o Vranskom jezeru i izvoru </a:t>
            </a:r>
            <a:r>
              <a:rPr lang="hr-HR" dirty="0" err="1" smtClean="0"/>
              <a:t>Zvir</a:t>
            </a:r>
            <a:endParaRPr lang="hr-HR" dirty="0" smtClean="0"/>
          </a:p>
          <a:p>
            <a:pPr>
              <a:buFont typeface="Wingdings 3" pitchFamily="18" charset="2"/>
              <a:buNone/>
            </a:pPr>
            <a:endParaRPr lang="hr-HR" dirty="0" smtClean="0"/>
          </a:p>
          <a:p>
            <a:pPr>
              <a:buFont typeface="Wingdings 3" pitchFamily="18" charset="2"/>
              <a:buNone/>
            </a:pPr>
            <a:endParaRPr lang="hr-HR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Izvor </a:t>
            </a:r>
            <a:r>
              <a:rPr lang="hr-HR" dirty="0" err="1" smtClean="0"/>
              <a:t>Zvir</a:t>
            </a:r>
            <a:r>
              <a:rPr lang="hr-HR" dirty="0" smtClean="0"/>
              <a:t>, Vransko jezero</a:t>
            </a:r>
          </a:p>
        </p:txBody>
      </p:sp>
      <p:pic>
        <p:nvPicPr>
          <p:cNvPr id="7170" name="Picture 2" descr="D:\VODA-projekt\projektnidan4\fotografija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534134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D:\VODA-projekt\projektnidan4\fotografij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4064000" cy="19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hr-HR" dirty="0" smtClean="0"/>
              <a:t>Prezentacija rezultata pokusa</a:t>
            </a:r>
          </a:p>
          <a:p>
            <a:r>
              <a:rPr lang="hr-HR" dirty="0" smtClean="0"/>
              <a:t>Istraživanje koja je </a:t>
            </a:r>
            <a:r>
              <a:rPr lang="hr-HR" dirty="0" err="1" smtClean="0"/>
              <a:t>botiljirana</a:t>
            </a:r>
            <a:r>
              <a:rPr lang="hr-HR" dirty="0" smtClean="0"/>
              <a:t> voda zastupljena u lokalnim trgovinama, koje su sličnosti i razlike.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969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Utjecaj onečišćene vode na klijanje sjemenki,</a:t>
            </a:r>
            <a:b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Voda za piće na našem tržištu</a:t>
            </a:r>
            <a:endParaRPr lang="hr-HR" dirty="0"/>
          </a:p>
        </p:txBody>
      </p:sp>
      <p:pic>
        <p:nvPicPr>
          <p:cNvPr id="8194" name="Picture 2" descr="D:\VODA-projekt\projektnidan4\fotografija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556109" y="3453003"/>
            <a:ext cx="364840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D:\VODA-projekt\projektnidan3\fotografija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3580311" cy="3014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VODA-projekt\projektnidan3\fotografija 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464496" cy="3655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D:\VODA-projekt\projektnidan3\fotografija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3816424" cy="4300194"/>
          </a:xfrm>
          <a:prstGeom prst="rect">
            <a:avLst/>
          </a:prstGeom>
          <a:ln w="571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zervirano mjesto sadržaja 1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hr-HR" dirty="0" smtClean="0"/>
              <a:t>Učenici od 1. do 4. razreda su govorili o živom svijetu mora, značaju rijeka za velegrad, a na koncu nas i zabavili pjevanom igrom.</a:t>
            </a:r>
          </a:p>
          <a:p>
            <a:pPr>
              <a:buFont typeface="Wingdings 3" pitchFamily="18" charset="2"/>
              <a:buNone/>
            </a:pPr>
            <a:endParaRPr lang="hr-HR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Prezentacija stvaralaštva i istraživanja na engleskom jeziku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42" name="Picture 2" descr="D:\VODA-projekt\projektnidan4\fotografija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140968"/>
            <a:ext cx="4064000" cy="322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D:\VODA-projekt\projektnidan4\fotografija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4064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zervirano mjesto sadržaja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936103"/>
          </a:xfrm>
        </p:spPr>
        <p:txBody>
          <a:bodyPr/>
          <a:lstStyle/>
          <a:p>
            <a:r>
              <a:rPr lang="hr-HR" dirty="0" smtClean="0"/>
              <a:t>Kada je u </a:t>
            </a:r>
            <a:r>
              <a:rPr lang="hr-HR" dirty="0" err="1" smtClean="0"/>
              <a:t>Jušićima</a:t>
            </a:r>
            <a:r>
              <a:rPr lang="hr-HR" dirty="0" smtClean="0"/>
              <a:t> jako hladno, voda se naljuti (likovni i literarni izričaj)</a:t>
            </a:r>
          </a:p>
          <a:p>
            <a:endParaRPr lang="hr-HR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Produženi boravak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D:\VODA-projekt\produzeni 1\DSC003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5544616" cy="4158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Treba istražiti! Hoćemo znati! </a:t>
            </a:r>
          </a:p>
          <a:p>
            <a:pPr lvl="0">
              <a:buNone/>
            </a:pPr>
            <a:r>
              <a:rPr lang="hr-HR" dirty="0" smtClean="0"/>
              <a:t>	(pokus)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Produženi boravak</a:t>
            </a:r>
            <a:endParaRPr lang="hr-HR" dirty="0"/>
          </a:p>
        </p:txBody>
      </p:sp>
      <p:pic>
        <p:nvPicPr>
          <p:cNvPr id="4" name="Picture 2" descr="D:\VODA-projekt\produzeni 2\DSC003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790818"/>
            <a:ext cx="3342091" cy="2506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D:\VODA-projekt\produzeni 1\DSC003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840426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D:\VODA-projekt\produzeni 1\DSC003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19" y="4149080"/>
            <a:ext cx="3611895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Uzgoji travu! Problemi s kišom! Ošišaj me! (praktičan rad)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Produženi boravak</a:t>
            </a:r>
            <a:endParaRPr lang="hr-HR" dirty="0"/>
          </a:p>
        </p:txBody>
      </p:sp>
      <p:pic>
        <p:nvPicPr>
          <p:cNvPr id="3075" name="Picture 3" descr="D:\VODA-projekt\produzeni 2\DSC004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VODA-projekt\produzeni 2\DSC004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345638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Izražavamo veliko zadovoljstvo rezultatima projektnog dana. Svijest o vodi kao izvoru života je podignuta na viši nivo, a sami učenici zbog vlastitog angažmana u prikupljanju podataka i prezentaciji zaključaka, dobili </a:t>
            </a:r>
            <a:r>
              <a:rPr lang="hr-HR" dirty="0" err="1" smtClean="0"/>
              <a:t>samopoticaj</a:t>
            </a:r>
            <a:r>
              <a:rPr lang="hr-HR" dirty="0" smtClean="0"/>
              <a:t> za sličan pristup nekom budućem radu.</a:t>
            </a:r>
          </a:p>
          <a:p>
            <a:pPr>
              <a:buNone/>
            </a:pPr>
            <a:r>
              <a:rPr lang="hr-HR" sz="9600" dirty="0" smtClean="0">
                <a:solidFill>
                  <a:srgbClr val="0070C0"/>
                </a:solidFill>
                <a:sym typeface="Wingdings" pitchFamily="2" charset="2"/>
              </a:rPr>
              <a:t>								</a:t>
            </a:r>
            <a:endParaRPr lang="hr-HR" sz="9600" dirty="0">
              <a:solidFill>
                <a:srgbClr val="0070C0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Umjesto zaključka</a:t>
            </a:r>
            <a:endParaRPr lang="hr-H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Hvala na pažnji!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D:\VODA-projekt\fotograf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5904656" cy="3432082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r>
              <a:rPr lang="hr-HR" b="1" dirty="0" smtClean="0"/>
              <a:t>Projekt je realiziralo 36 učenika/učenica u trajanju od tri sata</a:t>
            </a:r>
            <a:endParaRPr lang="hr-H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340768"/>
            <a:ext cx="6624736" cy="4967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384376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hr-HR" sz="3200" dirty="0" smtClean="0"/>
              <a:t>Postavljeni cilj (Spoznati važnost vode, a time i važnost racionalne potrošnje i zaštite) je ostvaren.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hr-HR" sz="32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hr-HR" sz="3200" dirty="0" smtClean="0"/>
              <a:t>Sami učenici su projektni dan ocijenili visokim ocjenama kad su uzeli u obzir stečena saznanja, vlastitu afirmaciju, način prenošenja i primanja znanja.</a:t>
            </a:r>
            <a:endParaRPr lang="hr-HR" sz="32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Cilj projektnog dana</a:t>
            </a:r>
            <a:endParaRPr lang="hr-HR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r>
              <a:rPr lang="hr-HR" dirty="0" smtClean="0"/>
              <a:t>Učenici su iskazali visoku usmjerenost i kreativnost u pripremanju svojih prezentacija koje su podrazumijevale istraživanje, analizu, generalizaciju, zaključivanje te osmišljavanje zanimljivog načina predstavljanja tema drugim učenicima.</a:t>
            </a:r>
            <a:endParaRPr lang="hr-HR" dirty="0"/>
          </a:p>
        </p:txBody>
      </p:sp>
      <p:pic>
        <p:nvPicPr>
          <p:cNvPr id="1026" name="Picture 2" descr="D:\VODA-projekt\projektnidan2\fotografija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073400"/>
            <a:ext cx="4064000" cy="3784600"/>
          </a:xfrm>
          <a:prstGeom prst="teardrop">
            <a:avLst/>
          </a:prstGeom>
          <a:noFill/>
        </p:spPr>
      </p:pic>
      <p:pic>
        <p:nvPicPr>
          <p:cNvPr id="1027" name="Picture 3" descr="D:\VODA-projekt\projektnidan4\fotografija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5341347" cy="331236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/>
              <a:t>Uvod u projektni dan: pjesma Miroslava Kovačevića u izvedbi 1. razreda</a:t>
            </a:r>
          </a:p>
          <a:p>
            <a:pPr algn="just"/>
            <a:endParaRPr lang="hr-HR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Voda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D:\VODA-projekt\projektnidan1\fotografija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4441564" cy="398638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Što je voda?</a:t>
            </a:r>
          </a:p>
          <a:p>
            <a:r>
              <a:rPr lang="hr-HR" dirty="0" smtClean="0"/>
              <a:t>Voda otapa čvrste tvari</a:t>
            </a:r>
          </a:p>
          <a:p>
            <a:r>
              <a:rPr lang="hr-HR" dirty="0" smtClean="0"/>
              <a:t>Voda otapa plinove</a:t>
            </a:r>
          </a:p>
          <a:p>
            <a:r>
              <a:rPr lang="hr-HR" dirty="0" smtClean="0"/>
              <a:t>Ledište i vrelište</a:t>
            </a:r>
          </a:p>
          <a:p>
            <a:r>
              <a:rPr lang="hr-HR" dirty="0" smtClean="0"/>
              <a:t>Zadržava li voda uvijek tekuće stanje?</a:t>
            </a:r>
          </a:p>
          <a:p>
            <a:r>
              <a:rPr lang="hr-HR" dirty="0" smtClean="0"/>
              <a:t>Oblik vode</a:t>
            </a:r>
          </a:p>
          <a:p>
            <a:r>
              <a:rPr lang="hr-HR" dirty="0" smtClean="0"/>
              <a:t>Kruženje vode u prirodi</a:t>
            </a:r>
          </a:p>
          <a:p>
            <a:r>
              <a:rPr lang="hr-HR" dirty="0" smtClean="0"/>
              <a:t>Umne mape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Prezentacije i izvođenje pokusa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D:\VODA-projekt\projektnidan1\fotografija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0095" y="1124744"/>
            <a:ext cx="307234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VODA-projekt\projektnidan1\fotografija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0045" y="3789040"/>
            <a:ext cx="3732651" cy="279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VODA-projekt\projektnidan1\fotografija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08720"/>
            <a:ext cx="4064001" cy="2743200"/>
          </a:xfrm>
          <a:prstGeom prst="rect">
            <a:avLst/>
          </a:prstGeom>
          <a:ln w="381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672408" cy="3929573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565" y="4581128"/>
            <a:ext cx="4460796" cy="2016224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Dokazale smo da je voda otapalo koje pohranjuje šećere u obliku masnoća.  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Pokus učiteljica</a:t>
            </a:r>
            <a:endParaRPr lang="hr-HR" dirty="0"/>
          </a:p>
        </p:txBody>
      </p:sp>
      <p:pic>
        <p:nvPicPr>
          <p:cNvPr id="4098" name="Picture 2" descr="D:\VODA-projekt\projektnidan1\fotografij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330878"/>
            <a:ext cx="5688633" cy="426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/>
          <a:lstStyle/>
          <a:p>
            <a:r>
              <a:rPr lang="hr-HR" dirty="0" smtClean="0"/>
              <a:t>Sistematizacija (2. razred)</a:t>
            </a:r>
          </a:p>
          <a:p>
            <a:pPr>
              <a:buFont typeface="Wingdings 3" pitchFamily="18" charset="2"/>
              <a:buNone/>
            </a:pPr>
            <a:endParaRPr lang="hr-HR" dirty="0" smtClean="0"/>
          </a:p>
          <a:p>
            <a:endParaRPr lang="hr-HR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Umna mapa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2205038"/>
            <a:ext cx="5637213" cy="35941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147</TotalTime>
  <Words>405</Words>
  <Application>Microsoft Office PowerPoint</Application>
  <PresentationFormat>Prikaz na zaslonu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Gomilanje</vt:lpstr>
      <vt:lpstr>PROJEKTNI DAN VODA – IZVOR ŽIVOTA</vt:lpstr>
      <vt:lpstr>PowerPointova prezentacija</vt:lpstr>
      <vt:lpstr>Cilj projektnog dana</vt:lpstr>
      <vt:lpstr>PowerPointova prezentacija</vt:lpstr>
      <vt:lpstr>Voda</vt:lpstr>
      <vt:lpstr>Prezentacije i izvođenje pokusa</vt:lpstr>
      <vt:lpstr>PowerPointova prezentacija</vt:lpstr>
      <vt:lpstr>Pokus učiteljica</vt:lpstr>
      <vt:lpstr>Umna mapa</vt:lpstr>
      <vt:lpstr>Ja sam rijeka, Može li biljka bez vode</vt:lpstr>
      <vt:lpstr>Izvor Zvir, Vransko jezero</vt:lpstr>
      <vt:lpstr>Utjecaj onečišćene vode na klijanje sjemenki, Voda za piće na našem tržištu</vt:lpstr>
      <vt:lpstr>PowerPointova prezentacija</vt:lpstr>
      <vt:lpstr>Prezentacija stvaralaštva i istraživanja na engleskom jeziku</vt:lpstr>
      <vt:lpstr>Produženi boravak</vt:lpstr>
      <vt:lpstr>Produženi boravak</vt:lpstr>
      <vt:lpstr>Produženi boravak</vt:lpstr>
      <vt:lpstr>Umjesto zaključka</vt:lpstr>
      <vt:lpstr>Hvala na pažnji!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Juraj</dc:creator>
  <cp:lastModifiedBy>Amin</cp:lastModifiedBy>
  <cp:revision>27</cp:revision>
  <dcterms:created xsi:type="dcterms:W3CDTF">2012-05-28T05:59:36Z</dcterms:created>
  <dcterms:modified xsi:type="dcterms:W3CDTF">2012-06-04T14:01:43Z</dcterms:modified>
</cp:coreProperties>
</file>