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4"/>
  </p:sldMasterIdLst>
  <p:notesMasterIdLst>
    <p:notesMasterId r:id="rId14"/>
  </p:notesMasterIdLst>
  <p:sldIdLst>
    <p:sldId id="256" r:id="rId5"/>
    <p:sldId id="262" r:id="rId6"/>
    <p:sldId id="285" r:id="rId7"/>
    <p:sldId id="286" r:id="rId8"/>
    <p:sldId id="287" r:id="rId9"/>
    <p:sldId id="288" r:id="rId10"/>
    <p:sldId id="289" r:id="rId11"/>
    <p:sldId id="259" r:id="rId12"/>
    <p:sldId id="290" r:id="rId13"/>
  </p:sldIdLst>
  <p:sldSz cx="9144000" cy="5143500" type="screen16x9"/>
  <p:notesSz cx="6858000" cy="9144000"/>
  <p:embeddedFontLst>
    <p:embeddedFont>
      <p:font typeface="Londrina Solid" pitchFamily="2" charset="0"/>
      <p:regular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17151B-4A01-45CB-A4D6-F8063654759D}">
  <a:tblStyle styleId="{2617151B-4A01-45CB-A4D6-F8063654759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1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font" Target="fonts/font4.fntdata" /><Relationship Id="rId3" Type="http://schemas.openxmlformats.org/officeDocument/2006/relationships/customXml" Target="../customXml/item3.xml" /><Relationship Id="rId21" Type="http://schemas.openxmlformats.org/officeDocument/2006/relationships/viewProps" Target="viewProp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font" Target="fonts/font3.fntdata" /><Relationship Id="rId2" Type="http://schemas.openxmlformats.org/officeDocument/2006/relationships/customXml" Target="../customXml/item2.xml" /><Relationship Id="rId16" Type="http://schemas.openxmlformats.org/officeDocument/2006/relationships/font" Target="fonts/font2.fntdata" /><Relationship Id="rId20" Type="http://schemas.openxmlformats.org/officeDocument/2006/relationships/presProps" Target="presProp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5" Type="http://schemas.openxmlformats.org/officeDocument/2006/relationships/slide" Target="slides/slide1.xml" /><Relationship Id="rId15" Type="http://schemas.openxmlformats.org/officeDocument/2006/relationships/font" Target="fonts/font1.fntdata" /><Relationship Id="rId23" Type="http://schemas.openxmlformats.org/officeDocument/2006/relationships/tableStyles" Target="tableStyles.xml" /><Relationship Id="rId10" Type="http://schemas.openxmlformats.org/officeDocument/2006/relationships/slide" Target="slides/slide6.xml" /><Relationship Id="rId19" Type="http://schemas.openxmlformats.org/officeDocument/2006/relationships/font" Target="fonts/font5.fntdata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notesMaster" Target="notesMasters/notesMaster1.xml" /><Relationship Id="rId22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10902bc518b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10902bc518b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10902bc518b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10902bc518b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758575" y="553200"/>
            <a:ext cx="4672200" cy="37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2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758575" y="4108200"/>
            <a:ext cx="3959700" cy="4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5400000">
            <a:off x="5909905" y="-2187584"/>
            <a:ext cx="89200" cy="4918020"/>
            <a:chOff x="204850" y="2101200"/>
            <a:chExt cx="131700" cy="2502300"/>
          </a:xfrm>
        </p:grpSpPr>
        <p:sp>
          <p:nvSpPr>
            <p:cNvPr id="14" name="Google Shape;14;p2"/>
            <p:cNvSpPr/>
            <p:nvPr/>
          </p:nvSpPr>
          <p:spPr>
            <a:xfrm>
              <a:off x="299950" y="2101200"/>
              <a:ext cx="36600" cy="2502300"/>
            </a:xfrm>
            <a:prstGeom prst="rect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04850" y="2101200"/>
              <a:ext cx="36600" cy="2502300"/>
            </a:xfrm>
            <a:prstGeom prst="rect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8688815" y="51184"/>
            <a:ext cx="368965" cy="636712"/>
            <a:chOff x="2149425" y="238125"/>
            <a:chExt cx="2793075" cy="5037275"/>
          </a:xfrm>
        </p:grpSpPr>
        <p:sp>
          <p:nvSpPr>
            <p:cNvPr id="17" name="Google Shape;17;p2"/>
            <p:cNvSpPr/>
            <p:nvPr/>
          </p:nvSpPr>
          <p:spPr>
            <a:xfrm>
              <a:off x="2649675" y="238125"/>
              <a:ext cx="1750900" cy="2761825"/>
            </a:xfrm>
            <a:custGeom>
              <a:avLst/>
              <a:gdLst/>
              <a:ahLst/>
              <a:cxnLst/>
              <a:rect l="l" t="t" r="r" b="b"/>
              <a:pathLst>
                <a:path w="70036" h="110473" extrusionOk="0">
                  <a:moveTo>
                    <a:pt x="36407" y="0"/>
                  </a:moveTo>
                  <a:cubicBezTo>
                    <a:pt x="35296" y="0"/>
                    <a:pt x="34184" y="556"/>
                    <a:pt x="33350" y="1668"/>
                  </a:cubicBezTo>
                  <a:cubicBezTo>
                    <a:pt x="24457" y="13896"/>
                    <a:pt x="0" y="55584"/>
                    <a:pt x="32239" y="108388"/>
                  </a:cubicBezTo>
                  <a:cubicBezTo>
                    <a:pt x="33072" y="109778"/>
                    <a:pt x="34740" y="110472"/>
                    <a:pt x="36407" y="110472"/>
                  </a:cubicBezTo>
                  <a:cubicBezTo>
                    <a:pt x="38075" y="110472"/>
                    <a:pt x="39742" y="109778"/>
                    <a:pt x="40576" y="108388"/>
                  </a:cubicBezTo>
                  <a:cubicBezTo>
                    <a:pt x="50025" y="91157"/>
                    <a:pt x="70035" y="45579"/>
                    <a:pt x="39465" y="1668"/>
                  </a:cubicBezTo>
                  <a:cubicBezTo>
                    <a:pt x="38631" y="556"/>
                    <a:pt x="37519" y="0"/>
                    <a:pt x="36407" y="0"/>
                  </a:cubicBezTo>
                  <a:close/>
                </a:path>
              </a:pathLst>
            </a:custGeom>
            <a:solidFill>
              <a:srgbClr val="68C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872000" y="3121500"/>
              <a:ext cx="1361825" cy="2153900"/>
            </a:xfrm>
            <a:custGeom>
              <a:avLst/>
              <a:gdLst/>
              <a:ahLst/>
              <a:cxnLst/>
              <a:rect l="l" t="t" r="r" b="b"/>
              <a:pathLst>
                <a:path w="54473" h="86156" extrusionOk="0">
                  <a:moveTo>
                    <a:pt x="26959" y="1"/>
                  </a:moveTo>
                  <a:cubicBezTo>
                    <a:pt x="26403" y="1"/>
                    <a:pt x="25847" y="279"/>
                    <a:pt x="25569" y="835"/>
                  </a:cubicBezTo>
                  <a:lnTo>
                    <a:pt x="557" y="39743"/>
                  </a:lnTo>
                  <a:cubicBezTo>
                    <a:pt x="1" y="40299"/>
                    <a:pt x="1" y="40855"/>
                    <a:pt x="557" y="41411"/>
                  </a:cubicBezTo>
                  <a:lnTo>
                    <a:pt x="25569" y="85322"/>
                  </a:lnTo>
                  <a:cubicBezTo>
                    <a:pt x="25847" y="85877"/>
                    <a:pt x="26403" y="86155"/>
                    <a:pt x="26959" y="86155"/>
                  </a:cubicBezTo>
                  <a:cubicBezTo>
                    <a:pt x="27514" y="86155"/>
                    <a:pt x="28070" y="85877"/>
                    <a:pt x="28348" y="85322"/>
                  </a:cubicBezTo>
                  <a:lnTo>
                    <a:pt x="53917" y="41411"/>
                  </a:lnTo>
                  <a:cubicBezTo>
                    <a:pt x="54472" y="40855"/>
                    <a:pt x="54472" y="40299"/>
                    <a:pt x="53917" y="39743"/>
                  </a:cubicBezTo>
                  <a:lnTo>
                    <a:pt x="28348" y="835"/>
                  </a:lnTo>
                  <a:cubicBezTo>
                    <a:pt x="28070" y="279"/>
                    <a:pt x="27514" y="1"/>
                    <a:pt x="26959" y="1"/>
                  </a:cubicBezTo>
                  <a:close/>
                </a:path>
              </a:pathLst>
            </a:custGeom>
            <a:solidFill>
              <a:srgbClr val="E85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149425" y="2100525"/>
              <a:ext cx="1570250" cy="1696275"/>
            </a:xfrm>
            <a:custGeom>
              <a:avLst/>
              <a:gdLst/>
              <a:ahLst/>
              <a:cxnLst/>
              <a:rect l="l" t="t" r="r" b="b"/>
              <a:pathLst>
                <a:path w="62810" h="67851" extrusionOk="0">
                  <a:moveTo>
                    <a:pt x="22467" y="0"/>
                  </a:moveTo>
                  <a:cubicBezTo>
                    <a:pt x="16728" y="0"/>
                    <a:pt x="11019" y="2308"/>
                    <a:pt x="6670" y="6656"/>
                  </a:cubicBezTo>
                  <a:cubicBezTo>
                    <a:pt x="5559" y="7768"/>
                    <a:pt x="4447" y="8879"/>
                    <a:pt x="3335" y="10547"/>
                  </a:cubicBezTo>
                  <a:cubicBezTo>
                    <a:pt x="0" y="16661"/>
                    <a:pt x="556" y="23887"/>
                    <a:pt x="4447" y="30001"/>
                  </a:cubicBezTo>
                  <a:cubicBezTo>
                    <a:pt x="4447" y="31051"/>
                    <a:pt x="5314" y="31605"/>
                    <a:pt x="6230" y="31605"/>
                  </a:cubicBezTo>
                  <a:cubicBezTo>
                    <a:pt x="7254" y="31605"/>
                    <a:pt x="8338" y="30912"/>
                    <a:pt x="8338" y="29445"/>
                  </a:cubicBezTo>
                  <a:cubicBezTo>
                    <a:pt x="11117" y="21108"/>
                    <a:pt x="19455" y="15549"/>
                    <a:pt x="28904" y="15549"/>
                  </a:cubicBezTo>
                  <a:cubicBezTo>
                    <a:pt x="46135" y="15549"/>
                    <a:pt x="46135" y="37783"/>
                    <a:pt x="46135" y="37783"/>
                  </a:cubicBezTo>
                  <a:cubicBezTo>
                    <a:pt x="43578" y="52485"/>
                    <a:pt x="36059" y="55609"/>
                    <a:pt x="30130" y="55609"/>
                  </a:cubicBezTo>
                  <a:cubicBezTo>
                    <a:pt x="25748" y="55609"/>
                    <a:pt x="22234" y="53902"/>
                    <a:pt x="22234" y="53902"/>
                  </a:cubicBezTo>
                  <a:cubicBezTo>
                    <a:pt x="19455" y="52790"/>
                    <a:pt x="18343" y="48899"/>
                    <a:pt x="18343" y="46676"/>
                  </a:cubicBezTo>
                  <a:cubicBezTo>
                    <a:pt x="18343" y="46025"/>
                    <a:pt x="17961" y="45755"/>
                    <a:pt x="17534" y="45755"/>
                  </a:cubicBezTo>
                  <a:cubicBezTo>
                    <a:pt x="17231" y="45755"/>
                    <a:pt x="16906" y="45890"/>
                    <a:pt x="16675" y="46120"/>
                  </a:cubicBezTo>
                  <a:cubicBezTo>
                    <a:pt x="13340" y="49455"/>
                    <a:pt x="13340" y="54458"/>
                    <a:pt x="15008" y="58349"/>
                  </a:cubicBezTo>
                  <a:cubicBezTo>
                    <a:pt x="17231" y="63351"/>
                    <a:pt x="22234" y="66686"/>
                    <a:pt x="27792" y="67798"/>
                  </a:cubicBezTo>
                  <a:cubicBezTo>
                    <a:pt x="28317" y="67833"/>
                    <a:pt x="28845" y="67850"/>
                    <a:pt x="29373" y="67850"/>
                  </a:cubicBezTo>
                  <a:cubicBezTo>
                    <a:pt x="37235" y="67850"/>
                    <a:pt x="45338" y="64008"/>
                    <a:pt x="50025" y="57237"/>
                  </a:cubicBezTo>
                  <a:cubicBezTo>
                    <a:pt x="62810" y="38339"/>
                    <a:pt x="52249" y="20552"/>
                    <a:pt x="45023" y="11103"/>
                  </a:cubicBezTo>
                  <a:cubicBezTo>
                    <a:pt x="40576" y="5544"/>
                    <a:pt x="34462" y="1653"/>
                    <a:pt x="27236" y="542"/>
                  </a:cubicBezTo>
                  <a:cubicBezTo>
                    <a:pt x="25663" y="179"/>
                    <a:pt x="24064" y="0"/>
                    <a:pt x="22467" y="0"/>
                  </a:cubicBezTo>
                  <a:close/>
                </a:path>
              </a:pathLst>
            </a:custGeom>
            <a:solidFill>
              <a:srgbClr val="8067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372250" y="2100525"/>
              <a:ext cx="1570250" cy="1699650"/>
            </a:xfrm>
            <a:custGeom>
              <a:avLst/>
              <a:gdLst/>
              <a:ahLst/>
              <a:cxnLst/>
              <a:rect l="l" t="t" r="r" b="b"/>
              <a:pathLst>
                <a:path w="62810" h="67986" extrusionOk="0">
                  <a:moveTo>
                    <a:pt x="40633" y="0"/>
                  </a:moveTo>
                  <a:cubicBezTo>
                    <a:pt x="38962" y="0"/>
                    <a:pt x="37268" y="179"/>
                    <a:pt x="35574" y="542"/>
                  </a:cubicBezTo>
                  <a:cubicBezTo>
                    <a:pt x="28904" y="1653"/>
                    <a:pt x="22234" y="5544"/>
                    <a:pt x="17787" y="11103"/>
                  </a:cubicBezTo>
                  <a:cubicBezTo>
                    <a:pt x="10562" y="20552"/>
                    <a:pt x="1" y="38339"/>
                    <a:pt x="13341" y="57793"/>
                  </a:cubicBezTo>
                  <a:cubicBezTo>
                    <a:pt x="17284" y="64200"/>
                    <a:pt x="24723" y="67986"/>
                    <a:pt x="32172" y="67986"/>
                  </a:cubicBezTo>
                  <a:cubicBezTo>
                    <a:pt x="33123" y="67986"/>
                    <a:pt x="34074" y="67924"/>
                    <a:pt x="35018" y="67798"/>
                  </a:cubicBezTo>
                  <a:cubicBezTo>
                    <a:pt x="41132" y="67242"/>
                    <a:pt x="46135" y="63907"/>
                    <a:pt x="48358" y="58349"/>
                  </a:cubicBezTo>
                  <a:cubicBezTo>
                    <a:pt x="50582" y="54458"/>
                    <a:pt x="50026" y="50011"/>
                    <a:pt x="46691" y="46676"/>
                  </a:cubicBezTo>
                  <a:cubicBezTo>
                    <a:pt x="46478" y="46252"/>
                    <a:pt x="46266" y="46070"/>
                    <a:pt x="46054" y="46070"/>
                  </a:cubicBezTo>
                  <a:cubicBezTo>
                    <a:pt x="45710" y="46070"/>
                    <a:pt x="45367" y="46545"/>
                    <a:pt x="45023" y="47232"/>
                  </a:cubicBezTo>
                  <a:cubicBezTo>
                    <a:pt x="44467" y="49455"/>
                    <a:pt x="43912" y="52790"/>
                    <a:pt x="41132" y="53902"/>
                  </a:cubicBezTo>
                  <a:cubicBezTo>
                    <a:pt x="41132" y="53902"/>
                    <a:pt x="37619" y="55609"/>
                    <a:pt x="33236" y="55609"/>
                  </a:cubicBezTo>
                  <a:cubicBezTo>
                    <a:pt x="27307" y="55609"/>
                    <a:pt x="19788" y="52485"/>
                    <a:pt x="17232" y="37783"/>
                  </a:cubicBezTo>
                  <a:cubicBezTo>
                    <a:pt x="17232" y="37783"/>
                    <a:pt x="17232" y="16095"/>
                    <a:pt x="33832" y="16095"/>
                  </a:cubicBezTo>
                  <a:cubicBezTo>
                    <a:pt x="34040" y="16095"/>
                    <a:pt x="34250" y="16098"/>
                    <a:pt x="34462" y="16105"/>
                  </a:cubicBezTo>
                  <a:cubicBezTo>
                    <a:pt x="34896" y="16080"/>
                    <a:pt x="35328" y="16067"/>
                    <a:pt x="35757" y="16067"/>
                  </a:cubicBezTo>
                  <a:cubicBezTo>
                    <a:pt x="44667" y="16067"/>
                    <a:pt x="52402" y="21516"/>
                    <a:pt x="55584" y="30001"/>
                  </a:cubicBezTo>
                  <a:cubicBezTo>
                    <a:pt x="55862" y="30557"/>
                    <a:pt x="56557" y="30835"/>
                    <a:pt x="57252" y="30835"/>
                  </a:cubicBezTo>
                  <a:cubicBezTo>
                    <a:pt x="57946" y="30835"/>
                    <a:pt x="58641" y="30557"/>
                    <a:pt x="58919" y="30001"/>
                  </a:cubicBezTo>
                  <a:cubicBezTo>
                    <a:pt x="62810" y="23887"/>
                    <a:pt x="62810" y="16105"/>
                    <a:pt x="59475" y="9991"/>
                  </a:cubicBezTo>
                  <a:cubicBezTo>
                    <a:pt x="58919" y="8879"/>
                    <a:pt x="57807" y="7212"/>
                    <a:pt x="56696" y="6656"/>
                  </a:cubicBezTo>
                  <a:cubicBezTo>
                    <a:pt x="52347" y="2308"/>
                    <a:pt x="46638" y="0"/>
                    <a:pt x="40633" y="0"/>
                  </a:cubicBezTo>
                  <a:close/>
                </a:path>
              </a:pathLst>
            </a:custGeom>
            <a:solidFill>
              <a:srgbClr val="8067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86215" y="4404509"/>
            <a:ext cx="368965" cy="636712"/>
            <a:chOff x="2149425" y="238125"/>
            <a:chExt cx="2793075" cy="5037275"/>
          </a:xfrm>
        </p:grpSpPr>
        <p:sp>
          <p:nvSpPr>
            <p:cNvPr id="22" name="Google Shape;22;p2"/>
            <p:cNvSpPr/>
            <p:nvPr/>
          </p:nvSpPr>
          <p:spPr>
            <a:xfrm>
              <a:off x="2649675" y="238125"/>
              <a:ext cx="1750900" cy="2761825"/>
            </a:xfrm>
            <a:custGeom>
              <a:avLst/>
              <a:gdLst/>
              <a:ahLst/>
              <a:cxnLst/>
              <a:rect l="l" t="t" r="r" b="b"/>
              <a:pathLst>
                <a:path w="70036" h="110473" extrusionOk="0">
                  <a:moveTo>
                    <a:pt x="36407" y="0"/>
                  </a:moveTo>
                  <a:cubicBezTo>
                    <a:pt x="35296" y="0"/>
                    <a:pt x="34184" y="556"/>
                    <a:pt x="33350" y="1668"/>
                  </a:cubicBezTo>
                  <a:cubicBezTo>
                    <a:pt x="24457" y="13896"/>
                    <a:pt x="0" y="55584"/>
                    <a:pt x="32239" y="108388"/>
                  </a:cubicBezTo>
                  <a:cubicBezTo>
                    <a:pt x="33072" y="109778"/>
                    <a:pt x="34740" y="110472"/>
                    <a:pt x="36407" y="110472"/>
                  </a:cubicBezTo>
                  <a:cubicBezTo>
                    <a:pt x="38075" y="110472"/>
                    <a:pt x="39742" y="109778"/>
                    <a:pt x="40576" y="108388"/>
                  </a:cubicBezTo>
                  <a:cubicBezTo>
                    <a:pt x="50025" y="91157"/>
                    <a:pt x="70035" y="45579"/>
                    <a:pt x="39465" y="1668"/>
                  </a:cubicBezTo>
                  <a:cubicBezTo>
                    <a:pt x="38631" y="556"/>
                    <a:pt x="37519" y="0"/>
                    <a:pt x="36407" y="0"/>
                  </a:cubicBezTo>
                  <a:close/>
                </a:path>
              </a:pathLst>
            </a:custGeom>
            <a:solidFill>
              <a:srgbClr val="68C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872000" y="3121500"/>
              <a:ext cx="1361825" cy="2153900"/>
            </a:xfrm>
            <a:custGeom>
              <a:avLst/>
              <a:gdLst/>
              <a:ahLst/>
              <a:cxnLst/>
              <a:rect l="l" t="t" r="r" b="b"/>
              <a:pathLst>
                <a:path w="54473" h="86156" extrusionOk="0">
                  <a:moveTo>
                    <a:pt x="26959" y="1"/>
                  </a:moveTo>
                  <a:cubicBezTo>
                    <a:pt x="26403" y="1"/>
                    <a:pt x="25847" y="279"/>
                    <a:pt x="25569" y="835"/>
                  </a:cubicBezTo>
                  <a:lnTo>
                    <a:pt x="557" y="39743"/>
                  </a:lnTo>
                  <a:cubicBezTo>
                    <a:pt x="1" y="40299"/>
                    <a:pt x="1" y="40855"/>
                    <a:pt x="557" y="41411"/>
                  </a:cubicBezTo>
                  <a:lnTo>
                    <a:pt x="25569" y="85322"/>
                  </a:lnTo>
                  <a:cubicBezTo>
                    <a:pt x="25847" y="85877"/>
                    <a:pt x="26403" y="86155"/>
                    <a:pt x="26959" y="86155"/>
                  </a:cubicBezTo>
                  <a:cubicBezTo>
                    <a:pt x="27514" y="86155"/>
                    <a:pt x="28070" y="85877"/>
                    <a:pt x="28348" y="85322"/>
                  </a:cubicBezTo>
                  <a:lnTo>
                    <a:pt x="53917" y="41411"/>
                  </a:lnTo>
                  <a:cubicBezTo>
                    <a:pt x="54472" y="40855"/>
                    <a:pt x="54472" y="40299"/>
                    <a:pt x="53917" y="39743"/>
                  </a:cubicBezTo>
                  <a:lnTo>
                    <a:pt x="28348" y="835"/>
                  </a:lnTo>
                  <a:cubicBezTo>
                    <a:pt x="28070" y="279"/>
                    <a:pt x="27514" y="1"/>
                    <a:pt x="26959" y="1"/>
                  </a:cubicBezTo>
                  <a:close/>
                </a:path>
              </a:pathLst>
            </a:custGeom>
            <a:solidFill>
              <a:srgbClr val="E85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149425" y="2100525"/>
              <a:ext cx="1570250" cy="1696275"/>
            </a:xfrm>
            <a:custGeom>
              <a:avLst/>
              <a:gdLst/>
              <a:ahLst/>
              <a:cxnLst/>
              <a:rect l="l" t="t" r="r" b="b"/>
              <a:pathLst>
                <a:path w="62810" h="67851" extrusionOk="0">
                  <a:moveTo>
                    <a:pt x="22467" y="0"/>
                  </a:moveTo>
                  <a:cubicBezTo>
                    <a:pt x="16728" y="0"/>
                    <a:pt x="11019" y="2308"/>
                    <a:pt x="6670" y="6656"/>
                  </a:cubicBezTo>
                  <a:cubicBezTo>
                    <a:pt x="5559" y="7768"/>
                    <a:pt x="4447" y="8879"/>
                    <a:pt x="3335" y="10547"/>
                  </a:cubicBezTo>
                  <a:cubicBezTo>
                    <a:pt x="0" y="16661"/>
                    <a:pt x="556" y="23887"/>
                    <a:pt x="4447" y="30001"/>
                  </a:cubicBezTo>
                  <a:cubicBezTo>
                    <a:pt x="4447" y="31051"/>
                    <a:pt x="5314" y="31605"/>
                    <a:pt x="6230" y="31605"/>
                  </a:cubicBezTo>
                  <a:cubicBezTo>
                    <a:pt x="7254" y="31605"/>
                    <a:pt x="8338" y="30912"/>
                    <a:pt x="8338" y="29445"/>
                  </a:cubicBezTo>
                  <a:cubicBezTo>
                    <a:pt x="11117" y="21108"/>
                    <a:pt x="19455" y="15549"/>
                    <a:pt x="28904" y="15549"/>
                  </a:cubicBezTo>
                  <a:cubicBezTo>
                    <a:pt x="46135" y="15549"/>
                    <a:pt x="46135" y="37783"/>
                    <a:pt x="46135" y="37783"/>
                  </a:cubicBezTo>
                  <a:cubicBezTo>
                    <a:pt x="43578" y="52485"/>
                    <a:pt x="36059" y="55609"/>
                    <a:pt x="30130" y="55609"/>
                  </a:cubicBezTo>
                  <a:cubicBezTo>
                    <a:pt x="25748" y="55609"/>
                    <a:pt x="22234" y="53902"/>
                    <a:pt x="22234" y="53902"/>
                  </a:cubicBezTo>
                  <a:cubicBezTo>
                    <a:pt x="19455" y="52790"/>
                    <a:pt x="18343" y="48899"/>
                    <a:pt x="18343" y="46676"/>
                  </a:cubicBezTo>
                  <a:cubicBezTo>
                    <a:pt x="18343" y="46025"/>
                    <a:pt x="17961" y="45755"/>
                    <a:pt x="17534" y="45755"/>
                  </a:cubicBezTo>
                  <a:cubicBezTo>
                    <a:pt x="17231" y="45755"/>
                    <a:pt x="16906" y="45890"/>
                    <a:pt x="16675" y="46120"/>
                  </a:cubicBezTo>
                  <a:cubicBezTo>
                    <a:pt x="13340" y="49455"/>
                    <a:pt x="13340" y="54458"/>
                    <a:pt x="15008" y="58349"/>
                  </a:cubicBezTo>
                  <a:cubicBezTo>
                    <a:pt x="17231" y="63351"/>
                    <a:pt x="22234" y="66686"/>
                    <a:pt x="27792" y="67798"/>
                  </a:cubicBezTo>
                  <a:cubicBezTo>
                    <a:pt x="28317" y="67833"/>
                    <a:pt x="28845" y="67850"/>
                    <a:pt x="29373" y="67850"/>
                  </a:cubicBezTo>
                  <a:cubicBezTo>
                    <a:pt x="37235" y="67850"/>
                    <a:pt x="45338" y="64008"/>
                    <a:pt x="50025" y="57237"/>
                  </a:cubicBezTo>
                  <a:cubicBezTo>
                    <a:pt x="62810" y="38339"/>
                    <a:pt x="52249" y="20552"/>
                    <a:pt x="45023" y="11103"/>
                  </a:cubicBezTo>
                  <a:cubicBezTo>
                    <a:pt x="40576" y="5544"/>
                    <a:pt x="34462" y="1653"/>
                    <a:pt x="27236" y="542"/>
                  </a:cubicBezTo>
                  <a:cubicBezTo>
                    <a:pt x="25663" y="179"/>
                    <a:pt x="24064" y="0"/>
                    <a:pt x="22467" y="0"/>
                  </a:cubicBezTo>
                  <a:close/>
                </a:path>
              </a:pathLst>
            </a:custGeom>
            <a:solidFill>
              <a:srgbClr val="8067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372250" y="2100525"/>
              <a:ext cx="1570250" cy="1699650"/>
            </a:xfrm>
            <a:custGeom>
              <a:avLst/>
              <a:gdLst/>
              <a:ahLst/>
              <a:cxnLst/>
              <a:rect l="l" t="t" r="r" b="b"/>
              <a:pathLst>
                <a:path w="62810" h="67986" extrusionOk="0">
                  <a:moveTo>
                    <a:pt x="40633" y="0"/>
                  </a:moveTo>
                  <a:cubicBezTo>
                    <a:pt x="38962" y="0"/>
                    <a:pt x="37268" y="179"/>
                    <a:pt x="35574" y="542"/>
                  </a:cubicBezTo>
                  <a:cubicBezTo>
                    <a:pt x="28904" y="1653"/>
                    <a:pt x="22234" y="5544"/>
                    <a:pt x="17787" y="11103"/>
                  </a:cubicBezTo>
                  <a:cubicBezTo>
                    <a:pt x="10562" y="20552"/>
                    <a:pt x="1" y="38339"/>
                    <a:pt x="13341" y="57793"/>
                  </a:cubicBezTo>
                  <a:cubicBezTo>
                    <a:pt x="17284" y="64200"/>
                    <a:pt x="24723" y="67986"/>
                    <a:pt x="32172" y="67986"/>
                  </a:cubicBezTo>
                  <a:cubicBezTo>
                    <a:pt x="33123" y="67986"/>
                    <a:pt x="34074" y="67924"/>
                    <a:pt x="35018" y="67798"/>
                  </a:cubicBezTo>
                  <a:cubicBezTo>
                    <a:pt x="41132" y="67242"/>
                    <a:pt x="46135" y="63907"/>
                    <a:pt x="48358" y="58349"/>
                  </a:cubicBezTo>
                  <a:cubicBezTo>
                    <a:pt x="50582" y="54458"/>
                    <a:pt x="50026" y="50011"/>
                    <a:pt x="46691" y="46676"/>
                  </a:cubicBezTo>
                  <a:cubicBezTo>
                    <a:pt x="46478" y="46252"/>
                    <a:pt x="46266" y="46070"/>
                    <a:pt x="46054" y="46070"/>
                  </a:cubicBezTo>
                  <a:cubicBezTo>
                    <a:pt x="45710" y="46070"/>
                    <a:pt x="45367" y="46545"/>
                    <a:pt x="45023" y="47232"/>
                  </a:cubicBezTo>
                  <a:cubicBezTo>
                    <a:pt x="44467" y="49455"/>
                    <a:pt x="43912" y="52790"/>
                    <a:pt x="41132" y="53902"/>
                  </a:cubicBezTo>
                  <a:cubicBezTo>
                    <a:pt x="41132" y="53902"/>
                    <a:pt x="37619" y="55609"/>
                    <a:pt x="33236" y="55609"/>
                  </a:cubicBezTo>
                  <a:cubicBezTo>
                    <a:pt x="27307" y="55609"/>
                    <a:pt x="19788" y="52485"/>
                    <a:pt x="17232" y="37783"/>
                  </a:cubicBezTo>
                  <a:cubicBezTo>
                    <a:pt x="17232" y="37783"/>
                    <a:pt x="17232" y="16095"/>
                    <a:pt x="33832" y="16095"/>
                  </a:cubicBezTo>
                  <a:cubicBezTo>
                    <a:pt x="34040" y="16095"/>
                    <a:pt x="34250" y="16098"/>
                    <a:pt x="34462" y="16105"/>
                  </a:cubicBezTo>
                  <a:cubicBezTo>
                    <a:pt x="34896" y="16080"/>
                    <a:pt x="35328" y="16067"/>
                    <a:pt x="35757" y="16067"/>
                  </a:cubicBezTo>
                  <a:cubicBezTo>
                    <a:pt x="44667" y="16067"/>
                    <a:pt x="52402" y="21516"/>
                    <a:pt x="55584" y="30001"/>
                  </a:cubicBezTo>
                  <a:cubicBezTo>
                    <a:pt x="55862" y="30557"/>
                    <a:pt x="56557" y="30835"/>
                    <a:pt x="57252" y="30835"/>
                  </a:cubicBezTo>
                  <a:cubicBezTo>
                    <a:pt x="57946" y="30835"/>
                    <a:pt x="58641" y="30557"/>
                    <a:pt x="58919" y="30001"/>
                  </a:cubicBezTo>
                  <a:cubicBezTo>
                    <a:pt x="62810" y="23887"/>
                    <a:pt x="62810" y="16105"/>
                    <a:pt x="59475" y="9991"/>
                  </a:cubicBezTo>
                  <a:cubicBezTo>
                    <a:pt x="58919" y="8879"/>
                    <a:pt x="57807" y="7212"/>
                    <a:pt x="56696" y="6656"/>
                  </a:cubicBezTo>
                  <a:cubicBezTo>
                    <a:pt x="52347" y="2308"/>
                    <a:pt x="46638" y="0"/>
                    <a:pt x="40633" y="0"/>
                  </a:cubicBezTo>
                  <a:close/>
                </a:path>
              </a:pathLst>
            </a:custGeom>
            <a:solidFill>
              <a:srgbClr val="8067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 rot="5400000">
            <a:off x="4527395" y="1039170"/>
            <a:ext cx="89200" cy="7683312"/>
            <a:chOff x="204850" y="2101200"/>
            <a:chExt cx="131700" cy="2502300"/>
          </a:xfrm>
        </p:grpSpPr>
        <p:sp>
          <p:nvSpPr>
            <p:cNvPr id="27" name="Google Shape;27;p2"/>
            <p:cNvSpPr/>
            <p:nvPr/>
          </p:nvSpPr>
          <p:spPr>
            <a:xfrm>
              <a:off x="299950" y="2101200"/>
              <a:ext cx="36600" cy="2502300"/>
            </a:xfrm>
            <a:prstGeom prst="rect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04850" y="2101200"/>
              <a:ext cx="36600" cy="2502300"/>
            </a:xfrm>
            <a:prstGeom prst="rect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226101" y="1763469"/>
            <a:ext cx="89200" cy="2442995"/>
            <a:chOff x="204850" y="2101200"/>
            <a:chExt cx="131700" cy="2502300"/>
          </a:xfrm>
        </p:grpSpPr>
        <p:sp>
          <p:nvSpPr>
            <p:cNvPr id="30" name="Google Shape;30;p2"/>
            <p:cNvSpPr/>
            <p:nvPr/>
          </p:nvSpPr>
          <p:spPr>
            <a:xfrm>
              <a:off x="299950" y="2101200"/>
              <a:ext cx="36600" cy="2502300"/>
            </a:xfrm>
            <a:prstGeom prst="rect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04850" y="2101200"/>
              <a:ext cx="36600" cy="2502300"/>
            </a:xfrm>
            <a:prstGeom prst="rect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8828701" y="790078"/>
            <a:ext cx="89200" cy="3416390"/>
            <a:chOff x="204850" y="2101200"/>
            <a:chExt cx="131700" cy="2502300"/>
          </a:xfrm>
        </p:grpSpPr>
        <p:sp>
          <p:nvSpPr>
            <p:cNvPr id="33" name="Google Shape;33;p2"/>
            <p:cNvSpPr/>
            <p:nvPr/>
          </p:nvSpPr>
          <p:spPr>
            <a:xfrm>
              <a:off x="299950" y="2101200"/>
              <a:ext cx="36600" cy="2502300"/>
            </a:xfrm>
            <a:prstGeom prst="rect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04850" y="2101200"/>
              <a:ext cx="36600" cy="2502300"/>
            </a:xfrm>
            <a:prstGeom prst="rect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688815" y="4404509"/>
            <a:ext cx="368965" cy="636712"/>
            <a:chOff x="2149425" y="238125"/>
            <a:chExt cx="2793075" cy="5037275"/>
          </a:xfrm>
        </p:grpSpPr>
        <p:sp>
          <p:nvSpPr>
            <p:cNvPr id="36" name="Google Shape;36;p2"/>
            <p:cNvSpPr/>
            <p:nvPr/>
          </p:nvSpPr>
          <p:spPr>
            <a:xfrm>
              <a:off x="2649675" y="238125"/>
              <a:ext cx="1750900" cy="2761825"/>
            </a:xfrm>
            <a:custGeom>
              <a:avLst/>
              <a:gdLst/>
              <a:ahLst/>
              <a:cxnLst/>
              <a:rect l="l" t="t" r="r" b="b"/>
              <a:pathLst>
                <a:path w="70036" h="110473" extrusionOk="0">
                  <a:moveTo>
                    <a:pt x="36407" y="0"/>
                  </a:moveTo>
                  <a:cubicBezTo>
                    <a:pt x="35296" y="0"/>
                    <a:pt x="34184" y="556"/>
                    <a:pt x="33350" y="1668"/>
                  </a:cubicBezTo>
                  <a:cubicBezTo>
                    <a:pt x="24457" y="13896"/>
                    <a:pt x="0" y="55584"/>
                    <a:pt x="32239" y="108388"/>
                  </a:cubicBezTo>
                  <a:cubicBezTo>
                    <a:pt x="33072" y="109778"/>
                    <a:pt x="34740" y="110472"/>
                    <a:pt x="36407" y="110472"/>
                  </a:cubicBezTo>
                  <a:cubicBezTo>
                    <a:pt x="38075" y="110472"/>
                    <a:pt x="39742" y="109778"/>
                    <a:pt x="40576" y="108388"/>
                  </a:cubicBezTo>
                  <a:cubicBezTo>
                    <a:pt x="50025" y="91157"/>
                    <a:pt x="70035" y="45579"/>
                    <a:pt x="39465" y="1668"/>
                  </a:cubicBezTo>
                  <a:cubicBezTo>
                    <a:pt x="38631" y="556"/>
                    <a:pt x="37519" y="0"/>
                    <a:pt x="36407" y="0"/>
                  </a:cubicBezTo>
                  <a:close/>
                </a:path>
              </a:pathLst>
            </a:custGeom>
            <a:solidFill>
              <a:srgbClr val="68C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872000" y="3121500"/>
              <a:ext cx="1361825" cy="2153900"/>
            </a:xfrm>
            <a:custGeom>
              <a:avLst/>
              <a:gdLst/>
              <a:ahLst/>
              <a:cxnLst/>
              <a:rect l="l" t="t" r="r" b="b"/>
              <a:pathLst>
                <a:path w="54473" h="86156" extrusionOk="0">
                  <a:moveTo>
                    <a:pt x="26959" y="1"/>
                  </a:moveTo>
                  <a:cubicBezTo>
                    <a:pt x="26403" y="1"/>
                    <a:pt x="25847" y="279"/>
                    <a:pt x="25569" y="835"/>
                  </a:cubicBezTo>
                  <a:lnTo>
                    <a:pt x="557" y="39743"/>
                  </a:lnTo>
                  <a:cubicBezTo>
                    <a:pt x="1" y="40299"/>
                    <a:pt x="1" y="40855"/>
                    <a:pt x="557" y="41411"/>
                  </a:cubicBezTo>
                  <a:lnTo>
                    <a:pt x="25569" y="85322"/>
                  </a:lnTo>
                  <a:cubicBezTo>
                    <a:pt x="25847" y="85877"/>
                    <a:pt x="26403" y="86155"/>
                    <a:pt x="26959" y="86155"/>
                  </a:cubicBezTo>
                  <a:cubicBezTo>
                    <a:pt x="27514" y="86155"/>
                    <a:pt x="28070" y="85877"/>
                    <a:pt x="28348" y="85322"/>
                  </a:cubicBezTo>
                  <a:lnTo>
                    <a:pt x="53917" y="41411"/>
                  </a:lnTo>
                  <a:cubicBezTo>
                    <a:pt x="54472" y="40855"/>
                    <a:pt x="54472" y="40299"/>
                    <a:pt x="53917" y="39743"/>
                  </a:cubicBezTo>
                  <a:lnTo>
                    <a:pt x="28348" y="835"/>
                  </a:lnTo>
                  <a:cubicBezTo>
                    <a:pt x="28070" y="279"/>
                    <a:pt x="27514" y="1"/>
                    <a:pt x="26959" y="1"/>
                  </a:cubicBezTo>
                  <a:close/>
                </a:path>
              </a:pathLst>
            </a:custGeom>
            <a:solidFill>
              <a:srgbClr val="E85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149425" y="2100525"/>
              <a:ext cx="1570250" cy="1696275"/>
            </a:xfrm>
            <a:custGeom>
              <a:avLst/>
              <a:gdLst/>
              <a:ahLst/>
              <a:cxnLst/>
              <a:rect l="l" t="t" r="r" b="b"/>
              <a:pathLst>
                <a:path w="62810" h="67851" extrusionOk="0">
                  <a:moveTo>
                    <a:pt x="22467" y="0"/>
                  </a:moveTo>
                  <a:cubicBezTo>
                    <a:pt x="16728" y="0"/>
                    <a:pt x="11019" y="2308"/>
                    <a:pt x="6670" y="6656"/>
                  </a:cubicBezTo>
                  <a:cubicBezTo>
                    <a:pt x="5559" y="7768"/>
                    <a:pt x="4447" y="8879"/>
                    <a:pt x="3335" y="10547"/>
                  </a:cubicBezTo>
                  <a:cubicBezTo>
                    <a:pt x="0" y="16661"/>
                    <a:pt x="556" y="23887"/>
                    <a:pt x="4447" y="30001"/>
                  </a:cubicBezTo>
                  <a:cubicBezTo>
                    <a:pt x="4447" y="31051"/>
                    <a:pt x="5314" y="31605"/>
                    <a:pt x="6230" y="31605"/>
                  </a:cubicBezTo>
                  <a:cubicBezTo>
                    <a:pt x="7254" y="31605"/>
                    <a:pt x="8338" y="30912"/>
                    <a:pt x="8338" y="29445"/>
                  </a:cubicBezTo>
                  <a:cubicBezTo>
                    <a:pt x="11117" y="21108"/>
                    <a:pt x="19455" y="15549"/>
                    <a:pt x="28904" y="15549"/>
                  </a:cubicBezTo>
                  <a:cubicBezTo>
                    <a:pt x="46135" y="15549"/>
                    <a:pt x="46135" y="37783"/>
                    <a:pt x="46135" y="37783"/>
                  </a:cubicBezTo>
                  <a:cubicBezTo>
                    <a:pt x="43578" y="52485"/>
                    <a:pt x="36059" y="55609"/>
                    <a:pt x="30130" y="55609"/>
                  </a:cubicBezTo>
                  <a:cubicBezTo>
                    <a:pt x="25748" y="55609"/>
                    <a:pt x="22234" y="53902"/>
                    <a:pt x="22234" y="53902"/>
                  </a:cubicBezTo>
                  <a:cubicBezTo>
                    <a:pt x="19455" y="52790"/>
                    <a:pt x="18343" y="48899"/>
                    <a:pt x="18343" y="46676"/>
                  </a:cubicBezTo>
                  <a:cubicBezTo>
                    <a:pt x="18343" y="46025"/>
                    <a:pt x="17961" y="45755"/>
                    <a:pt x="17534" y="45755"/>
                  </a:cubicBezTo>
                  <a:cubicBezTo>
                    <a:pt x="17231" y="45755"/>
                    <a:pt x="16906" y="45890"/>
                    <a:pt x="16675" y="46120"/>
                  </a:cubicBezTo>
                  <a:cubicBezTo>
                    <a:pt x="13340" y="49455"/>
                    <a:pt x="13340" y="54458"/>
                    <a:pt x="15008" y="58349"/>
                  </a:cubicBezTo>
                  <a:cubicBezTo>
                    <a:pt x="17231" y="63351"/>
                    <a:pt x="22234" y="66686"/>
                    <a:pt x="27792" y="67798"/>
                  </a:cubicBezTo>
                  <a:cubicBezTo>
                    <a:pt x="28317" y="67833"/>
                    <a:pt x="28845" y="67850"/>
                    <a:pt x="29373" y="67850"/>
                  </a:cubicBezTo>
                  <a:cubicBezTo>
                    <a:pt x="37235" y="67850"/>
                    <a:pt x="45338" y="64008"/>
                    <a:pt x="50025" y="57237"/>
                  </a:cubicBezTo>
                  <a:cubicBezTo>
                    <a:pt x="62810" y="38339"/>
                    <a:pt x="52249" y="20552"/>
                    <a:pt x="45023" y="11103"/>
                  </a:cubicBezTo>
                  <a:cubicBezTo>
                    <a:pt x="40576" y="5544"/>
                    <a:pt x="34462" y="1653"/>
                    <a:pt x="27236" y="542"/>
                  </a:cubicBezTo>
                  <a:cubicBezTo>
                    <a:pt x="25663" y="179"/>
                    <a:pt x="24064" y="0"/>
                    <a:pt x="22467" y="0"/>
                  </a:cubicBezTo>
                  <a:close/>
                </a:path>
              </a:pathLst>
            </a:custGeom>
            <a:solidFill>
              <a:srgbClr val="8067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372250" y="2100525"/>
              <a:ext cx="1570250" cy="1699650"/>
            </a:xfrm>
            <a:custGeom>
              <a:avLst/>
              <a:gdLst/>
              <a:ahLst/>
              <a:cxnLst/>
              <a:rect l="l" t="t" r="r" b="b"/>
              <a:pathLst>
                <a:path w="62810" h="67986" extrusionOk="0">
                  <a:moveTo>
                    <a:pt x="40633" y="0"/>
                  </a:moveTo>
                  <a:cubicBezTo>
                    <a:pt x="38962" y="0"/>
                    <a:pt x="37268" y="179"/>
                    <a:pt x="35574" y="542"/>
                  </a:cubicBezTo>
                  <a:cubicBezTo>
                    <a:pt x="28904" y="1653"/>
                    <a:pt x="22234" y="5544"/>
                    <a:pt x="17787" y="11103"/>
                  </a:cubicBezTo>
                  <a:cubicBezTo>
                    <a:pt x="10562" y="20552"/>
                    <a:pt x="1" y="38339"/>
                    <a:pt x="13341" y="57793"/>
                  </a:cubicBezTo>
                  <a:cubicBezTo>
                    <a:pt x="17284" y="64200"/>
                    <a:pt x="24723" y="67986"/>
                    <a:pt x="32172" y="67986"/>
                  </a:cubicBezTo>
                  <a:cubicBezTo>
                    <a:pt x="33123" y="67986"/>
                    <a:pt x="34074" y="67924"/>
                    <a:pt x="35018" y="67798"/>
                  </a:cubicBezTo>
                  <a:cubicBezTo>
                    <a:pt x="41132" y="67242"/>
                    <a:pt x="46135" y="63907"/>
                    <a:pt x="48358" y="58349"/>
                  </a:cubicBezTo>
                  <a:cubicBezTo>
                    <a:pt x="50582" y="54458"/>
                    <a:pt x="50026" y="50011"/>
                    <a:pt x="46691" y="46676"/>
                  </a:cubicBezTo>
                  <a:cubicBezTo>
                    <a:pt x="46478" y="46252"/>
                    <a:pt x="46266" y="46070"/>
                    <a:pt x="46054" y="46070"/>
                  </a:cubicBezTo>
                  <a:cubicBezTo>
                    <a:pt x="45710" y="46070"/>
                    <a:pt x="45367" y="46545"/>
                    <a:pt x="45023" y="47232"/>
                  </a:cubicBezTo>
                  <a:cubicBezTo>
                    <a:pt x="44467" y="49455"/>
                    <a:pt x="43912" y="52790"/>
                    <a:pt x="41132" y="53902"/>
                  </a:cubicBezTo>
                  <a:cubicBezTo>
                    <a:pt x="41132" y="53902"/>
                    <a:pt x="37619" y="55609"/>
                    <a:pt x="33236" y="55609"/>
                  </a:cubicBezTo>
                  <a:cubicBezTo>
                    <a:pt x="27307" y="55609"/>
                    <a:pt x="19788" y="52485"/>
                    <a:pt x="17232" y="37783"/>
                  </a:cubicBezTo>
                  <a:cubicBezTo>
                    <a:pt x="17232" y="37783"/>
                    <a:pt x="17232" y="16095"/>
                    <a:pt x="33832" y="16095"/>
                  </a:cubicBezTo>
                  <a:cubicBezTo>
                    <a:pt x="34040" y="16095"/>
                    <a:pt x="34250" y="16098"/>
                    <a:pt x="34462" y="16105"/>
                  </a:cubicBezTo>
                  <a:cubicBezTo>
                    <a:pt x="34896" y="16080"/>
                    <a:pt x="35328" y="16067"/>
                    <a:pt x="35757" y="16067"/>
                  </a:cubicBezTo>
                  <a:cubicBezTo>
                    <a:pt x="44667" y="16067"/>
                    <a:pt x="52402" y="21516"/>
                    <a:pt x="55584" y="30001"/>
                  </a:cubicBezTo>
                  <a:cubicBezTo>
                    <a:pt x="55862" y="30557"/>
                    <a:pt x="56557" y="30835"/>
                    <a:pt x="57252" y="30835"/>
                  </a:cubicBezTo>
                  <a:cubicBezTo>
                    <a:pt x="57946" y="30835"/>
                    <a:pt x="58641" y="30557"/>
                    <a:pt x="58919" y="30001"/>
                  </a:cubicBezTo>
                  <a:cubicBezTo>
                    <a:pt x="62810" y="23887"/>
                    <a:pt x="62810" y="16105"/>
                    <a:pt x="59475" y="9991"/>
                  </a:cubicBezTo>
                  <a:cubicBezTo>
                    <a:pt x="58919" y="8879"/>
                    <a:pt x="57807" y="7212"/>
                    <a:pt x="56696" y="6656"/>
                  </a:cubicBezTo>
                  <a:cubicBezTo>
                    <a:pt x="52347" y="2308"/>
                    <a:pt x="46638" y="0"/>
                    <a:pt x="40633" y="0"/>
                  </a:cubicBezTo>
                  <a:close/>
                </a:path>
              </a:pathLst>
            </a:custGeom>
            <a:solidFill>
              <a:srgbClr val="8067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1171187">
            <a:off x="-1102443" y="153242"/>
            <a:ext cx="4444908" cy="953055"/>
            <a:chOff x="5716625" y="2213650"/>
            <a:chExt cx="1642725" cy="352225"/>
          </a:xfrm>
        </p:grpSpPr>
        <p:sp>
          <p:nvSpPr>
            <p:cNvPr id="41" name="Google Shape;41;p2"/>
            <p:cNvSpPr/>
            <p:nvPr/>
          </p:nvSpPr>
          <p:spPr>
            <a:xfrm>
              <a:off x="7116050" y="2303825"/>
              <a:ext cx="185075" cy="189750"/>
            </a:xfrm>
            <a:custGeom>
              <a:avLst/>
              <a:gdLst/>
              <a:ahLst/>
              <a:cxnLst/>
              <a:rect l="l" t="t" r="r" b="b"/>
              <a:pathLst>
                <a:path w="7403" h="7590" extrusionOk="0">
                  <a:moveTo>
                    <a:pt x="7402" y="0"/>
                  </a:moveTo>
                  <a:lnTo>
                    <a:pt x="1" y="1052"/>
                  </a:lnTo>
                  <a:lnTo>
                    <a:pt x="4472" y="7589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rgbClr val="68C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895350" y="2334825"/>
              <a:ext cx="184100" cy="190675"/>
            </a:xfrm>
            <a:custGeom>
              <a:avLst/>
              <a:gdLst/>
              <a:ahLst/>
              <a:cxnLst/>
              <a:rect l="l" t="t" r="r" b="b"/>
              <a:pathLst>
                <a:path w="7364" h="7627" extrusionOk="0">
                  <a:moveTo>
                    <a:pt x="7364" y="0"/>
                  </a:moveTo>
                  <a:lnTo>
                    <a:pt x="0" y="1052"/>
                  </a:lnTo>
                  <a:lnTo>
                    <a:pt x="4433" y="7626"/>
                  </a:lnTo>
                  <a:lnTo>
                    <a:pt x="7364" y="0"/>
                  </a:lnTo>
                  <a:close/>
                </a:path>
              </a:pathLst>
            </a:custGeom>
            <a:solidFill>
              <a:srgbClr val="8067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630475" y="2375200"/>
              <a:ext cx="186950" cy="183175"/>
            </a:xfrm>
            <a:custGeom>
              <a:avLst/>
              <a:gdLst/>
              <a:ahLst/>
              <a:cxnLst/>
              <a:rect l="l" t="t" r="r" b="b"/>
              <a:pathLst>
                <a:path w="7478" h="7327" extrusionOk="0">
                  <a:moveTo>
                    <a:pt x="7477" y="0"/>
                  </a:moveTo>
                  <a:lnTo>
                    <a:pt x="1" y="451"/>
                  </a:lnTo>
                  <a:lnTo>
                    <a:pt x="3908" y="7326"/>
                  </a:lnTo>
                  <a:lnTo>
                    <a:pt x="7477" y="0"/>
                  </a:lnTo>
                  <a:close/>
                </a:path>
              </a:pathLst>
            </a:custGeom>
            <a:solidFill>
              <a:srgbClr val="E85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369375" y="2379900"/>
              <a:ext cx="186925" cy="179400"/>
            </a:xfrm>
            <a:custGeom>
              <a:avLst/>
              <a:gdLst/>
              <a:ahLst/>
              <a:cxnLst/>
              <a:rect l="l" t="t" r="r" b="b"/>
              <a:pathLst>
                <a:path w="7477" h="7176" extrusionOk="0">
                  <a:moveTo>
                    <a:pt x="7477" y="0"/>
                  </a:moveTo>
                  <a:lnTo>
                    <a:pt x="1" y="151"/>
                  </a:lnTo>
                  <a:lnTo>
                    <a:pt x="3645" y="7176"/>
                  </a:lnTo>
                  <a:lnTo>
                    <a:pt x="7477" y="0"/>
                  </a:lnTo>
                  <a:close/>
                </a:path>
              </a:pathLst>
            </a:custGeom>
            <a:solidFill>
              <a:srgbClr val="8067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119550" y="2363000"/>
              <a:ext cx="186925" cy="184100"/>
            </a:xfrm>
            <a:custGeom>
              <a:avLst/>
              <a:gdLst/>
              <a:ahLst/>
              <a:cxnLst/>
              <a:rect l="l" t="t" r="r" b="b"/>
              <a:pathLst>
                <a:path w="7477" h="7364" extrusionOk="0">
                  <a:moveTo>
                    <a:pt x="0" y="0"/>
                  </a:moveTo>
                  <a:lnTo>
                    <a:pt x="2931" y="7364"/>
                  </a:lnTo>
                  <a:lnTo>
                    <a:pt x="7476" y="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C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846225" y="2290675"/>
              <a:ext cx="176600" cy="196325"/>
            </a:xfrm>
            <a:custGeom>
              <a:avLst/>
              <a:gdLst/>
              <a:ahLst/>
              <a:cxnLst/>
              <a:rect l="l" t="t" r="r" b="b"/>
              <a:pathLst>
                <a:path w="7064" h="7853" extrusionOk="0">
                  <a:moveTo>
                    <a:pt x="1" y="0"/>
                  </a:moveTo>
                  <a:lnTo>
                    <a:pt x="827" y="7852"/>
                  </a:lnTo>
                  <a:lnTo>
                    <a:pt x="7064" y="25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67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716625" y="2213650"/>
              <a:ext cx="1642725" cy="352225"/>
            </a:xfrm>
            <a:custGeom>
              <a:avLst/>
              <a:gdLst/>
              <a:ahLst/>
              <a:cxnLst/>
              <a:rect l="l" t="t" r="r" b="b"/>
              <a:pathLst>
                <a:path w="65709" h="14089" fill="none" extrusionOk="0">
                  <a:moveTo>
                    <a:pt x="0" y="1"/>
                  </a:moveTo>
                  <a:cubicBezTo>
                    <a:pt x="21828" y="14089"/>
                    <a:pt x="65708" y="2969"/>
                    <a:pt x="65708" y="2969"/>
                  </a:cubicBezTo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2"/>
          <p:cNvSpPr/>
          <p:nvPr/>
        </p:nvSpPr>
        <p:spPr>
          <a:xfrm rot="-5400000">
            <a:off x="5962300" y="566525"/>
            <a:ext cx="74400" cy="74400"/>
          </a:xfrm>
          <a:prstGeom prst="ellipse">
            <a:avLst/>
          </a:prstGeom>
          <a:solidFill>
            <a:srgbClr val="68C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1485575" y="1169200"/>
            <a:ext cx="186000" cy="186000"/>
          </a:xfrm>
          <a:prstGeom prst="star4">
            <a:avLst>
              <a:gd name="adj" fmla="val 16061"/>
            </a:avLst>
          </a:prstGeom>
          <a:solidFill>
            <a:srgbClr val="8067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455175" y="276538"/>
            <a:ext cx="186000" cy="186000"/>
          </a:xfrm>
          <a:prstGeom prst="star4">
            <a:avLst>
              <a:gd name="adj" fmla="val 16061"/>
            </a:avLst>
          </a:prstGeom>
          <a:solidFill>
            <a:srgbClr val="8067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2337838">
            <a:off x="3647600" y="671722"/>
            <a:ext cx="141214" cy="122005"/>
          </a:xfrm>
          <a:prstGeom prst="triangle">
            <a:avLst>
              <a:gd name="adj" fmla="val 50000"/>
            </a:avLst>
          </a:prstGeom>
          <a:solidFill>
            <a:srgbClr val="E854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3018125" y="1606725"/>
            <a:ext cx="74400" cy="74400"/>
          </a:xfrm>
          <a:prstGeom prst="ellipse">
            <a:avLst/>
          </a:prstGeom>
          <a:solidFill>
            <a:srgbClr val="68C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 rot="-5400000">
            <a:off x="7313100" y="536763"/>
            <a:ext cx="186000" cy="186000"/>
          </a:xfrm>
          <a:prstGeom prst="star4">
            <a:avLst>
              <a:gd name="adj" fmla="val 16061"/>
            </a:avLst>
          </a:prstGeom>
          <a:solidFill>
            <a:srgbClr val="8067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 rot="2337838">
            <a:off x="7713975" y="1528322"/>
            <a:ext cx="141214" cy="122005"/>
          </a:xfrm>
          <a:prstGeom prst="triangle">
            <a:avLst>
              <a:gd name="adj" fmla="val 50000"/>
            </a:avLst>
          </a:prstGeom>
          <a:solidFill>
            <a:srgbClr val="E48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581225" y="2037425"/>
            <a:ext cx="74400" cy="74400"/>
          </a:xfrm>
          <a:prstGeom prst="ellipse">
            <a:avLst/>
          </a:prstGeom>
          <a:solidFill>
            <a:srgbClr val="68C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730350" y="3538150"/>
            <a:ext cx="186000" cy="186000"/>
          </a:xfrm>
          <a:prstGeom prst="star4">
            <a:avLst>
              <a:gd name="adj" fmla="val 16061"/>
            </a:avLst>
          </a:prstGeom>
          <a:solidFill>
            <a:srgbClr val="E854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3397125" y="3300150"/>
            <a:ext cx="74400" cy="74400"/>
          </a:xfrm>
          <a:prstGeom prst="ellipse">
            <a:avLst/>
          </a:prstGeom>
          <a:solidFill>
            <a:srgbClr val="68C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8111825" y="2794850"/>
            <a:ext cx="186000" cy="186000"/>
          </a:xfrm>
          <a:prstGeom prst="star4">
            <a:avLst>
              <a:gd name="adj" fmla="val 16061"/>
            </a:avLst>
          </a:prstGeom>
          <a:solidFill>
            <a:srgbClr val="8067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 rot="2337838">
            <a:off x="1367275" y="4340897"/>
            <a:ext cx="141214" cy="122005"/>
          </a:xfrm>
          <a:prstGeom prst="triangle">
            <a:avLst>
              <a:gd name="adj" fmla="val 50000"/>
            </a:avLst>
          </a:prstGeom>
          <a:solidFill>
            <a:srgbClr val="E48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962325" y="4232875"/>
            <a:ext cx="186000" cy="186000"/>
          </a:xfrm>
          <a:prstGeom prst="star4">
            <a:avLst>
              <a:gd name="adj" fmla="val 16061"/>
            </a:avLst>
          </a:prstGeom>
          <a:solidFill>
            <a:srgbClr val="8067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7877875" y="4312050"/>
            <a:ext cx="74400" cy="74400"/>
          </a:xfrm>
          <a:prstGeom prst="ellipse">
            <a:avLst/>
          </a:prstGeom>
          <a:solidFill>
            <a:srgbClr val="68C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"/>
          <p:cNvSpPr txBox="1">
            <a:spLocks noGrp="1"/>
          </p:cNvSpPr>
          <p:nvPr>
            <p:ph type="title"/>
          </p:nvPr>
        </p:nvSpPr>
        <p:spPr>
          <a:xfrm>
            <a:off x="713225" y="4104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10" name="Google Shape;11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3" name="Google Shape;11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3"/>
          <p:cNvPicPr preferRelativeResize="0"/>
          <p:nvPr/>
        </p:nvPicPr>
        <p:blipFill rotWithShape="1">
          <a:blip r:embed="rId2">
            <a:alphaModFix amt="4000"/>
          </a:blip>
          <a:srcRect t="12521" b="12454"/>
          <a:stretch/>
        </p:blipFill>
        <p:spPr>
          <a:xfrm>
            <a:off x="-62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3"/>
          <p:cNvSpPr txBox="1">
            <a:spLocks noGrp="1"/>
          </p:cNvSpPr>
          <p:nvPr>
            <p:ph type="title"/>
          </p:nvPr>
        </p:nvSpPr>
        <p:spPr>
          <a:xfrm>
            <a:off x="2391875" y="2575775"/>
            <a:ext cx="4360200" cy="7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6765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6" name="Google Shape;36;p3"/>
          <p:cNvSpPr txBox="1">
            <a:spLocks noGrp="1"/>
          </p:cNvSpPr>
          <p:nvPr>
            <p:ph type="subTitle" idx="1"/>
          </p:nvPr>
        </p:nvSpPr>
        <p:spPr>
          <a:xfrm>
            <a:off x="2391925" y="3302675"/>
            <a:ext cx="4360200" cy="4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8654401" y="573775"/>
            <a:ext cx="219705" cy="131086"/>
          </a:xfrm>
          <a:custGeom>
            <a:avLst/>
            <a:gdLst/>
            <a:ahLst/>
            <a:cxnLst/>
            <a:rect l="l" t="t" r="r" b="b"/>
            <a:pathLst>
              <a:path w="6317" h="3769" extrusionOk="0">
                <a:moveTo>
                  <a:pt x="1557" y="0"/>
                </a:moveTo>
                <a:lnTo>
                  <a:pt x="0" y="1379"/>
                </a:lnTo>
                <a:cubicBezTo>
                  <a:pt x="1679" y="3182"/>
                  <a:pt x="2955" y="3769"/>
                  <a:pt x="3906" y="3769"/>
                </a:cubicBezTo>
                <a:cubicBezTo>
                  <a:pt x="5676" y="3769"/>
                  <a:pt x="6316" y="1735"/>
                  <a:pt x="6317" y="1735"/>
                </a:cubicBezTo>
                <a:lnTo>
                  <a:pt x="6317" y="1735"/>
                </a:lnTo>
                <a:cubicBezTo>
                  <a:pt x="5941" y="1895"/>
                  <a:pt x="5566" y="1963"/>
                  <a:pt x="5201" y="1963"/>
                </a:cubicBezTo>
                <a:cubicBezTo>
                  <a:pt x="3235" y="1963"/>
                  <a:pt x="1557" y="0"/>
                  <a:pt x="1557" y="0"/>
                </a:cubicBezTo>
                <a:close/>
              </a:path>
            </a:pathLst>
          </a:custGeom>
          <a:solidFill>
            <a:srgbClr val="FFB2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608341" y="4497856"/>
            <a:ext cx="213514" cy="221270"/>
          </a:xfrm>
          <a:custGeom>
            <a:avLst/>
            <a:gdLst/>
            <a:ahLst/>
            <a:cxnLst/>
            <a:rect l="l" t="t" r="r" b="b"/>
            <a:pathLst>
              <a:path w="6139" h="6362" extrusionOk="0">
                <a:moveTo>
                  <a:pt x="1201" y="1"/>
                </a:moveTo>
                <a:lnTo>
                  <a:pt x="1201" y="1"/>
                </a:lnTo>
                <a:cubicBezTo>
                  <a:pt x="2447" y="2314"/>
                  <a:pt x="0" y="4938"/>
                  <a:pt x="0" y="4938"/>
                </a:cubicBezTo>
                <a:lnTo>
                  <a:pt x="1513" y="6362"/>
                </a:lnTo>
                <a:cubicBezTo>
                  <a:pt x="6139" y="1024"/>
                  <a:pt x="1201" y="1"/>
                  <a:pt x="1201" y="1"/>
                </a:cubicBezTo>
                <a:close/>
              </a:path>
            </a:pathLst>
          </a:custGeom>
          <a:solidFill>
            <a:srgbClr val="FF30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488181" y="449818"/>
            <a:ext cx="157832" cy="170352"/>
          </a:xfrm>
          <a:custGeom>
            <a:avLst/>
            <a:gdLst/>
            <a:ahLst/>
            <a:cxnLst/>
            <a:rect l="l" t="t" r="r" b="b"/>
            <a:pathLst>
              <a:path w="4538" h="4898" extrusionOk="0">
                <a:moveTo>
                  <a:pt x="0" y="0"/>
                </a:moveTo>
                <a:cubicBezTo>
                  <a:pt x="127" y="4031"/>
                  <a:pt x="1583" y="4898"/>
                  <a:pt x="2812" y="4898"/>
                </a:cubicBezTo>
                <a:cubicBezTo>
                  <a:pt x="3739" y="4898"/>
                  <a:pt x="4537" y="4404"/>
                  <a:pt x="4537" y="4404"/>
                </a:cubicBezTo>
                <a:cubicBezTo>
                  <a:pt x="2047" y="3603"/>
                  <a:pt x="2047" y="0"/>
                  <a:pt x="2047" y="0"/>
                </a:cubicBezTo>
                <a:close/>
              </a:path>
            </a:pathLst>
          </a:custGeom>
          <a:solidFill>
            <a:srgbClr val="FF69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3928483" y="4768687"/>
            <a:ext cx="152371" cy="147050"/>
          </a:xfrm>
          <a:custGeom>
            <a:avLst/>
            <a:gdLst/>
            <a:ahLst/>
            <a:cxnLst/>
            <a:rect l="l" t="t" r="r" b="b"/>
            <a:pathLst>
              <a:path w="4381" h="4228" extrusionOk="0">
                <a:moveTo>
                  <a:pt x="1111" y="0"/>
                </a:moveTo>
                <a:cubicBezTo>
                  <a:pt x="482" y="0"/>
                  <a:pt x="1" y="136"/>
                  <a:pt x="1" y="136"/>
                </a:cubicBezTo>
                <a:cubicBezTo>
                  <a:pt x="2359" y="1114"/>
                  <a:pt x="1914" y="3872"/>
                  <a:pt x="1914" y="3872"/>
                </a:cubicBezTo>
                <a:lnTo>
                  <a:pt x="3960" y="4228"/>
                </a:lnTo>
                <a:cubicBezTo>
                  <a:pt x="4381" y="590"/>
                  <a:pt x="2424" y="0"/>
                  <a:pt x="1111" y="0"/>
                </a:cubicBezTo>
                <a:close/>
              </a:path>
            </a:pathLst>
          </a:custGeom>
          <a:solidFill>
            <a:srgbClr val="FF7D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8855316" y="4367556"/>
            <a:ext cx="213514" cy="221270"/>
          </a:xfrm>
          <a:custGeom>
            <a:avLst/>
            <a:gdLst/>
            <a:ahLst/>
            <a:cxnLst/>
            <a:rect l="l" t="t" r="r" b="b"/>
            <a:pathLst>
              <a:path w="6139" h="6362" extrusionOk="0">
                <a:moveTo>
                  <a:pt x="1201" y="1"/>
                </a:moveTo>
                <a:lnTo>
                  <a:pt x="1201" y="1"/>
                </a:lnTo>
                <a:cubicBezTo>
                  <a:pt x="2447" y="2314"/>
                  <a:pt x="0" y="4938"/>
                  <a:pt x="0" y="4938"/>
                </a:cubicBezTo>
                <a:lnTo>
                  <a:pt x="1513" y="6362"/>
                </a:lnTo>
                <a:cubicBezTo>
                  <a:pt x="6139" y="1024"/>
                  <a:pt x="1201" y="1"/>
                  <a:pt x="1201" y="1"/>
                </a:cubicBezTo>
                <a:close/>
              </a:path>
            </a:pathLst>
          </a:custGeom>
          <a:solidFill>
            <a:srgbClr val="FF30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3"/>
          <p:cNvGrpSpPr/>
          <p:nvPr/>
        </p:nvGrpSpPr>
        <p:grpSpPr>
          <a:xfrm>
            <a:off x="7958681" y="4714248"/>
            <a:ext cx="194040" cy="194235"/>
            <a:chOff x="6935893" y="2355798"/>
            <a:chExt cx="194040" cy="194235"/>
          </a:xfrm>
        </p:grpSpPr>
        <p:sp>
          <p:nvSpPr>
            <p:cNvPr id="43" name="Google Shape;43;p3"/>
            <p:cNvSpPr/>
            <p:nvPr/>
          </p:nvSpPr>
          <p:spPr>
            <a:xfrm>
              <a:off x="6935893" y="2355798"/>
              <a:ext cx="170868" cy="167027"/>
            </a:xfrm>
            <a:custGeom>
              <a:avLst/>
              <a:gdLst/>
              <a:ahLst/>
              <a:cxnLst/>
              <a:rect l="l" t="t" r="r" b="b"/>
              <a:pathLst>
                <a:path w="2625" h="2566" extrusionOk="0">
                  <a:moveTo>
                    <a:pt x="1780" y="296"/>
                  </a:moveTo>
                  <a:lnTo>
                    <a:pt x="1958" y="919"/>
                  </a:lnTo>
                  <a:lnTo>
                    <a:pt x="2358" y="2209"/>
                  </a:lnTo>
                  <a:lnTo>
                    <a:pt x="2358" y="2298"/>
                  </a:lnTo>
                  <a:lnTo>
                    <a:pt x="1735" y="2120"/>
                  </a:lnTo>
                  <a:lnTo>
                    <a:pt x="445" y="1809"/>
                  </a:lnTo>
                  <a:lnTo>
                    <a:pt x="312" y="1809"/>
                  </a:lnTo>
                  <a:lnTo>
                    <a:pt x="757" y="1364"/>
                  </a:lnTo>
                  <a:lnTo>
                    <a:pt x="1691" y="385"/>
                  </a:lnTo>
                  <a:lnTo>
                    <a:pt x="1780" y="296"/>
                  </a:lnTo>
                  <a:close/>
                  <a:moveTo>
                    <a:pt x="1852" y="0"/>
                  </a:moveTo>
                  <a:cubicBezTo>
                    <a:pt x="1824" y="0"/>
                    <a:pt x="1798" y="11"/>
                    <a:pt x="1780" y="30"/>
                  </a:cubicBezTo>
                  <a:lnTo>
                    <a:pt x="1202" y="563"/>
                  </a:lnTo>
                  <a:cubicBezTo>
                    <a:pt x="890" y="875"/>
                    <a:pt x="579" y="1186"/>
                    <a:pt x="267" y="1497"/>
                  </a:cubicBezTo>
                  <a:lnTo>
                    <a:pt x="45" y="1720"/>
                  </a:lnTo>
                  <a:cubicBezTo>
                    <a:pt x="1" y="1764"/>
                    <a:pt x="1" y="1809"/>
                    <a:pt x="45" y="1853"/>
                  </a:cubicBezTo>
                  <a:cubicBezTo>
                    <a:pt x="45" y="1898"/>
                    <a:pt x="90" y="1898"/>
                    <a:pt x="90" y="1898"/>
                  </a:cubicBezTo>
                  <a:lnTo>
                    <a:pt x="935" y="2120"/>
                  </a:lnTo>
                  <a:lnTo>
                    <a:pt x="2225" y="2476"/>
                  </a:lnTo>
                  <a:lnTo>
                    <a:pt x="2536" y="2565"/>
                  </a:lnTo>
                  <a:cubicBezTo>
                    <a:pt x="2581" y="2521"/>
                    <a:pt x="2625" y="2476"/>
                    <a:pt x="2625" y="2432"/>
                  </a:cubicBezTo>
                  <a:lnTo>
                    <a:pt x="2403" y="1631"/>
                  </a:lnTo>
                  <a:lnTo>
                    <a:pt x="2047" y="385"/>
                  </a:lnTo>
                  <a:lnTo>
                    <a:pt x="1958" y="74"/>
                  </a:lnTo>
                  <a:cubicBezTo>
                    <a:pt x="1932" y="22"/>
                    <a:pt x="1890" y="0"/>
                    <a:pt x="1852" y="0"/>
                  </a:cubicBez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6959066" y="2383722"/>
              <a:ext cx="170868" cy="166311"/>
            </a:xfrm>
            <a:custGeom>
              <a:avLst/>
              <a:gdLst/>
              <a:ahLst/>
              <a:cxnLst/>
              <a:rect l="l" t="t" r="r" b="b"/>
              <a:pathLst>
                <a:path w="2625" h="2555" extrusionOk="0">
                  <a:moveTo>
                    <a:pt x="223" y="223"/>
                  </a:moveTo>
                  <a:lnTo>
                    <a:pt x="890" y="401"/>
                  </a:lnTo>
                  <a:lnTo>
                    <a:pt x="2180" y="757"/>
                  </a:lnTo>
                  <a:lnTo>
                    <a:pt x="2313" y="757"/>
                  </a:lnTo>
                  <a:lnTo>
                    <a:pt x="1869" y="1202"/>
                  </a:lnTo>
                  <a:lnTo>
                    <a:pt x="935" y="2136"/>
                  </a:lnTo>
                  <a:lnTo>
                    <a:pt x="846" y="2225"/>
                  </a:lnTo>
                  <a:lnTo>
                    <a:pt x="668" y="1602"/>
                  </a:lnTo>
                  <a:cubicBezTo>
                    <a:pt x="534" y="1202"/>
                    <a:pt x="401" y="757"/>
                    <a:pt x="267" y="357"/>
                  </a:cubicBezTo>
                  <a:lnTo>
                    <a:pt x="223" y="223"/>
                  </a:lnTo>
                  <a:close/>
                  <a:moveTo>
                    <a:pt x="89" y="1"/>
                  </a:moveTo>
                  <a:cubicBezTo>
                    <a:pt x="45" y="1"/>
                    <a:pt x="0" y="45"/>
                    <a:pt x="0" y="90"/>
                  </a:cubicBezTo>
                  <a:lnTo>
                    <a:pt x="223" y="891"/>
                  </a:lnTo>
                  <a:lnTo>
                    <a:pt x="579" y="2180"/>
                  </a:lnTo>
                  <a:lnTo>
                    <a:pt x="668" y="2492"/>
                  </a:lnTo>
                  <a:cubicBezTo>
                    <a:pt x="699" y="2523"/>
                    <a:pt x="753" y="2555"/>
                    <a:pt x="797" y="2555"/>
                  </a:cubicBezTo>
                  <a:cubicBezTo>
                    <a:pt x="816" y="2555"/>
                    <a:pt x="833" y="2549"/>
                    <a:pt x="846" y="2536"/>
                  </a:cubicBezTo>
                  <a:lnTo>
                    <a:pt x="1424" y="1958"/>
                  </a:lnTo>
                  <a:lnTo>
                    <a:pt x="2402" y="1024"/>
                  </a:lnTo>
                  <a:lnTo>
                    <a:pt x="2580" y="802"/>
                  </a:lnTo>
                  <a:cubicBezTo>
                    <a:pt x="2625" y="757"/>
                    <a:pt x="2625" y="713"/>
                    <a:pt x="2580" y="668"/>
                  </a:cubicBezTo>
                  <a:cubicBezTo>
                    <a:pt x="2580" y="668"/>
                    <a:pt x="2580" y="624"/>
                    <a:pt x="2536" y="624"/>
                  </a:cubicBezTo>
                  <a:lnTo>
                    <a:pt x="1691" y="401"/>
                  </a:lnTo>
                  <a:lnTo>
                    <a:pt x="401" y="90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;p3"/>
          <p:cNvGrpSpPr/>
          <p:nvPr/>
        </p:nvGrpSpPr>
        <p:grpSpPr>
          <a:xfrm>
            <a:off x="2194361" y="4473100"/>
            <a:ext cx="283802" cy="270784"/>
            <a:chOff x="7138586" y="1144275"/>
            <a:chExt cx="283802" cy="270784"/>
          </a:xfrm>
        </p:grpSpPr>
        <p:sp>
          <p:nvSpPr>
            <p:cNvPr id="46" name="Google Shape;46;p3"/>
            <p:cNvSpPr/>
            <p:nvPr/>
          </p:nvSpPr>
          <p:spPr>
            <a:xfrm>
              <a:off x="7176208" y="1144275"/>
              <a:ext cx="246180" cy="240647"/>
            </a:xfrm>
            <a:custGeom>
              <a:avLst/>
              <a:gdLst/>
              <a:ahLst/>
              <a:cxnLst/>
              <a:rect l="l" t="t" r="r" b="b"/>
              <a:pathLst>
                <a:path w="3782" h="3697" extrusionOk="0">
                  <a:moveTo>
                    <a:pt x="1068" y="405"/>
                  </a:moveTo>
                  <a:lnTo>
                    <a:pt x="1780" y="1028"/>
                  </a:lnTo>
                  <a:lnTo>
                    <a:pt x="3159" y="2273"/>
                  </a:lnTo>
                  <a:lnTo>
                    <a:pt x="3248" y="2362"/>
                  </a:lnTo>
                  <a:lnTo>
                    <a:pt x="2358" y="2674"/>
                  </a:lnTo>
                  <a:lnTo>
                    <a:pt x="534" y="3252"/>
                  </a:lnTo>
                  <a:lnTo>
                    <a:pt x="401" y="3296"/>
                  </a:lnTo>
                  <a:cubicBezTo>
                    <a:pt x="445" y="2985"/>
                    <a:pt x="534" y="2718"/>
                    <a:pt x="579" y="2407"/>
                  </a:cubicBezTo>
                  <a:cubicBezTo>
                    <a:pt x="757" y="1784"/>
                    <a:pt x="890" y="1206"/>
                    <a:pt x="1024" y="583"/>
                  </a:cubicBezTo>
                  <a:lnTo>
                    <a:pt x="1068" y="405"/>
                  </a:lnTo>
                  <a:close/>
                  <a:moveTo>
                    <a:pt x="957" y="1"/>
                  </a:moveTo>
                  <a:cubicBezTo>
                    <a:pt x="897" y="1"/>
                    <a:pt x="846" y="39"/>
                    <a:pt x="846" y="94"/>
                  </a:cubicBezTo>
                  <a:cubicBezTo>
                    <a:pt x="757" y="494"/>
                    <a:pt x="668" y="850"/>
                    <a:pt x="579" y="1250"/>
                  </a:cubicBezTo>
                  <a:lnTo>
                    <a:pt x="134" y="3074"/>
                  </a:lnTo>
                  <a:lnTo>
                    <a:pt x="45" y="3474"/>
                  </a:lnTo>
                  <a:cubicBezTo>
                    <a:pt x="1" y="3563"/>
                    <a:pt x="45" y="3608"/>
                    <a:pt x="90" y="3652"/>
                  </a:cubicBezTo>
                  <a:cubicBezTo>
                    <a:pt x="134" y="3697"/>
                    <a:pt x="178" y="3697"/>
                    <a:pt x="223" y="3697"/>
                  </a:cubicBezTo>
                  <a:lnTo>
                    <a:pt x="1380" y="3341"/>
                  </a:lnTo>
                  <a:lnTo>
                    <a:pt x="3203" y="2763"/>
                  </a:lnTo>
                  <a:lnTo>
                    <a:pt x="3604" y="2629"/>
                  </a:lnTo>
                  <a:cubicBezTo>
                    <a:pt x="3737" y="2585"/>
                    <a:pt x="3782" y="2451"/>
                    <a:pt x="3693" y="2362"/>
                  </a:cubicBezTo>
                  <a:lnTo>
                    <a:pt x="2803" y="1562"/>
                  </a:lnTo>
                  <a:lnTo>
                    <a:pt x="1424" y="316"/>
                  </a:lnTo>
                  <a:lnTo>
                    <a:pt x="1068" y="49"/>
                  </a:lnTo>
                  <a:cubicBezTo>
                    <a:pt x="1034" y="15"/>
                    <a:pt x="994" y="1"/>
                    <a:pt x="957" y="1"/>
                  </a:cubicBez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7138586" y="1173500"/>
              <a:ext cx="243251" cy="241558"/>
            </a:xfrm>
            <a:custGeom>
              <a:avLst/>
              <a:gdLst/>
              <a:ahLst/>
              <a:cxnLst/>
              <a:rect l="l" t="t" r="r" b="b"/>
              <a:pathLst>
                <a:path w="3737" h="3711" extrusionOk="0">
                  <a:moveTo>
                    <a:pt x="3381" y="401"/>
                  </a:moveTo>
                  <a:lnTo>
                    <a:pt x="3159" y="1291"/>
                  </a:lnTo>
                  <a:lnTo>
                    <a:pt x="2714" y="3114"/>
                  </a:lnTo>
                  <a:lnTo>
                    <a:pt x="2669" y="3292"/>
                  </a:lnTo>
                  <a:lnTo>
                    <a:pt x="2002" y="2670"/>
                  </a:lnTo>
                  <a:lnTo>
                    <a:pt x="579" y="1424"/>
                  </a:lnTo>
                  <a:lnTo>
                    <a:pt x="490" y="1335"/>
                  </a:lnTo>
                  <a:lnTo>
                    <a:pt x="1379" y="1024"/>
                  </a:lnTo>
                  <a:lnTo>
                    <a:pt x="3203" y="490"/>
                  </a:lnTo>
                  <a:lnTo>
                    <a:pt x="3381" y="401"/>
                  </a:lnTo>
                  <a:close/>
                  <a:moveTo>
                    <a:pt x="3514" y="1"/>
                  </a:moveTo>
                  <a:lnTo>
                    <a:pt x="2358" y="357"/>
                  </a:lnTo>
                  <a:lnTo>
                    <a:pt x="534" y="935"/>
                  </a:lnTo>
                  <a:lnTo>
                    <a:pt x="134" y="1068"/>
                  </a:lnTo>
                  <a:cubicBezTo>
                    <a:pt x="0" y="1113"/>
                    <a:pt x="0" y="1246"/>
                    <a:pt x="89" y="1335"/>
                  </a:cubicBezTo>
                  <a:lnTo>
                    <a:pt x="934" y="2136"/>
                  </a:lnTo>
                  <a:lnTo>
                    <a:pt x="2358" y="3381"/>
                  </a:lnTo>
                  <a:lnTo>
                    <a:pt x="2669" y="3693"/>
                  </a:lnTo>
                  <a:cubicBezTo>
                    <a:pt x="2693" y="3705"/>
                    <a:pt x="2720" y="3710"/>
                    <a:pt x="2747" y="3710"/>
                  </a:cubicBezTo>
                  <a:cubicBezTo>
                    <a:pt x="2820" y="3710"/>
                    <a:pt x="2892" y="3669"/>
                    <a:pt x="2892" y="3604"/>
                  </a:cubicBezTo>
                  <a:cubicBezTo>
                    <a:pt x="2981" y="3203"/>
                    <a:pt x="3070" y="2847"/>
                    <a:pt x="3203" y="2447"/>
                  </a:cubicBezTo>
                  <a:lnTo>
                    <a:pt x="3603" y="623"/>
                  </a:lnTo>
                  <a:lnTo>
                    <a:pt x="3692" y="223"/>
                  </a:lnTo>
                  <a:cubicBezTo>
                    <a:pt x="3737" y="134"/>
                    <a:pt x="3692" y="90"/>
                    <a:pt x="3648" y="45"/>
                  </a:cubicBezTo>
                  <a:cubicBezTo>
                    <a:pt x="3603" y="1"/>
                    <a:pt x="3559" y="1"/>
                    <a:pt x="3514" y="1"/>
                  </a:cubicBez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3"/>
          <p:cNvSpPr/>
          <p:nvPr/>
        </p:nvSpPr>
        <p:spPr>
          <a:xfrm>
            <a:off x="6182136" y="4608502"/>
            <a:ext cx="217389" cy="263613"/>
          </a:xfrm>
          <a:custGeom>
            <a:avLst/>
            <a:gdLst/>
            <a:ahLst/>
            <a:cxnLst/>
            <a:rect l="l" t="t" r="r" b="b"/>
            <a:pathLst>
              <a:path w="4449" h="5395" extrusionOk="0">
                <a:moveTo>
                  <a:pt x="2002" y="1747"/>
                </a:moveTo>
                <a:lnTo>
                  <a:pt x="2002" y="1747"/>
                </a:lnTo>
                <a:cubicBezTo>
                  <a:pt x="1913" y="2103"/>
                  <a:pt x="1735" y="2370"/>
                  <a:pt x="1513" y="2592"/>
                </a:cubicBezTo>
                <a:cubicBezTo>
                  <a:pt x="1385" y="2701"/>
                  <a:pt x="1266" y="2736"/>
                  <a:pt x="1169" y="2736"/>
                </a:cubicBezTo>
                <a:cubicBezTo>
                  <a:pt x="1028" y="2736"/>
                  <a:pt x="934" y="2663"/>
                  <a:pt x="934" y="2637"/>
                </a:cubicBezTo>
                <a:cubicBezTo>
                  <a:pt x="934" y="2637"/>
                  <a:pt x="845" y="2548"/>
                  <a:pt x="934" y="2370"/>
                </a:cubicBezTo>
                <a:cubicBezTo>
                  <a:pt x="1201" y="2014"/>
                  <a:pt x="1602" y="1836"/>
                  <a:pt x="2002" y="1747"/>
                </a:cubicBezTo>
                <a:close/>
                <a:moveTo>
                  <a:pt x="1097" y="1"/>
                </a:moveTo>
                <a:cubicBezTo>
                  <a:pt x="560" y="1"/>
                  <a:pt x="52" y="209"/>
                  <a:pt x="0" y="235"/>
                </a:cubicBezTo>
                <a:lnTo>
                  <a:pt x="134" y="502"/>
                </a:lnTo>
                <a:cubicBezTo>
                  <a:pt x="134" y="475"/>
                  <a:pt x="608" y="268"/>
                  <a:pt x="1091" y="268"/>
                </a:cubicBezTo>
                <a:cubicBezTo>
                  <a:pt x="1404" y="268"/>
                  <a:pt x="1720" y="355"/>
                  <a:pt x="1913" y="635"/>
                </a:cubicBezTo>
                <a:cubicBezTo>
                  <a:pt x="2091" y="902"/>
                  <a:pt x="2135" y="1213"/>
                  <a:pt x="2046" y="1480"/>
                </a:cubicBezTo>
                <a:cubicBezTo>
                  <a:pt x="1513" y="1525"/>
                  <a:pt x="1068" y="1792"/>
                  <a:pt x="712" y="2237"/>
                </a:cubicBezTo>
                <a:cubicBezTo>
                  <a:pt x="579" y="2414"/>
                  <a:pt x="579" y="2681"/>
                  <a:pt x="756" y="2859"/>
                </a:cubicBezTo>
                <a:cubicBezTo>
                  <a:pt x="885" y="2988"/>
                  <a:pt x="1054" y="3054"/>
                  <a:pt x="1220" y="3054"/>
                </a:cubicBezTo>
                <a:cubicBezTo>
                  <a:pt x="1400" y="3054"/>
                  <a:pt x="1575" y="2976"/>
                  <a:pt x="1691" y="2815"/>
                </a:cubicBezTo>
                <a:cubicBezTo>
                  <a:pt x="2002" y="2548"/>
                  <a:pt x="2180" y="2148"/>
                  <a:pt x="2269" y="1703"/>
                </a:cubicBezTo>
                <a:cubicBezTo>
                  <a:pt x="2669" y="1703"/>
                  <a:pt x="3069" y="1747"/>
                  <a:pt x="3425" y="1881"/>
                </a:cubicBezTo>
                <a:cubicBezTo>
                  <a:pt x="3648" y="1970"/>
                  <a:pt x="3826" y="2148"/>
                  <a:pt x="3870" y="2370"/>
                </a:cubicBezTo>
                <a:cubicBezTo>
                  <a:pt x="4137" y="3349"/>
                  <a:pt x="2580" y="5217"/>
                  <a:pt x="2580" y="5217"/>
                </a:cubicBezTo>
                <a:lnTo>
                  <a:pt x="2803" y="5395"/>
                </a:lnTo>
                <a:cubicBezTo>
                  <a:pt x="2847" y="5306"/>
                  <a:pt x="4448" y="3438"/>
                  <a:pt x="4137" y="2325"/>
                </a:cubicBezTo>
                <a:cubicBezTo>
                  <a:pt x="4048" y="2014"/>
                  <a:pt x="3826" y="1747"/>
                  <a:pt x="3514" y="1658"/>
                </a:cubicBezTo>
                <a:cubicBezTo>
                  <a:pt x="3158" y="1525"/>
                  <a:pt x="2758" y="1436"/>
                  <a:pt x="2313" y="1436"/>
                </a:cubicBezTo>
                <a:cubicBezTo>
                  <a:pt x="2402" y="1124"/>
                  <a:pt x="2313" y="769"/>
                  <a:pt x="2135" y="457"/>
                </a:cubicBezTo>
                <a:cubicBezTo>
                  <a:pt x="1877" y="106"/>
                  <a:pt x="1479" y="1"/>
                  <a:pt x="1097" y="1"/>
                </a:cubicBezTo>
                <a:close/>
              </a:path>
            </a:pathLst>
          </a:custGeom>
          <a:solidFill>
            <a:srgbClr val="FF69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1542020" y="409175"/>
            <a:ext cx="193496" cy="251642"/>
          </a:xfrm>
          <a:custGeom>
            <a:avLst/>
            <a:gdLst/>
            <a:ahLst/>
            <a:cxnLst/>
            <a:rect l="l" t="t" r="r" b="b"/>
            <a:pathLst>
              <a:path w="3960" h="5150" extrusionOk="0">
                <a:moveTo>
                  <a:pt x="2313" y="1547"/>
                </a:moveTo>
                <a:cubicBezTo>
                  <a:pt x="2580" y="1547"/>
                  <a:pt x="2892" y="1591"/>
                  <a:pt x="3203" y="1769"/>
                </a:cubicBezTo>
                <a:cubicBezTo>
                  <a:pt x="3292" y="1814"/>
                  <a:pt x="3337" y="1903"/>
                  <a:pt x="3337" y="2036"/>
                </a:cubicBezTo>
                <a:cubicBezTo>
                  <a:pt x="3337" y="2081"/>
                  <a:pt x="3337" y="2081"/>
                  <a:pt x="3203" y="2081"/>
                </a:cubicBezTo>
                <a:cubicBezTo>
                  <a:pt x="2847" y="2036"/>
                  <a:pt x="2536" y="1814"/>
                  <a:pt x="2313" y="1547"/>
                </a:cubicBezTo>
                <a:close/>
                <a:moveTo>
                  <a:pt x="2009" y="3041"/>
                </a:moveTo>
                <a:cubicBezTo>
                  <a:pt x="2229" y="3041"/>
                  <a:pt x="2449" y="3072"/>
                  <a:pt x="2669" y="3104"/>
                </a:cubicBezTo>
                <a:cubicBezTo>
                  <a:pt x="2847" y="3193"/>
                  <a:pt x="2936" y="3237"/>
                  <a:pt x="2936" y="3282"/>
                </a:cubicBezTo>
                <a:lnTo>
                  <a:pt x="2936" y="3326"/>
                </a:lnTo>
                <a:cubicBezTo>
                  <a:pt x="2936" y="3415"/>
                  <a:pt x="2936" y="3460"/>
                  <a:pt x="2892" y="3504"/>
                </a:cubicBezTo>
                <a:cubicBezTo>
                  <a:pt x="2855" y="3541"/>
                  <a:pt x="2795" y="3562"/>
                  <a:pt x="2712" y="3562"/>
                </a:cubicBezTo>
                <a:cubicBezTo>
                  <a:pt x="2596" y="3562"/>
                  <a:pt x="2433" y="3519"/>
                  <a:pt x="2225" y="3415"/>
                </a:cubicBezTo>
                <a:cubicBezTo>
                  <a:pt x="2047" y="3282"/>
                  <a:pt x="1869" y="3193"/>
                  <a:pt x="1735" y="3059"/>
                </a:cubicBezTo>
                <a:cubicBezTo>
                  <a:pt x="1826" y="3046"/>
                  <a:pt x="1918" y="3041"/>
                  <a:pt x="2009" y="3041"/>
                </a:cubicBezTo>
                <a:close/>
                <a:moveTo>
                  <a:pt x="2718" y="1"/>
                </a:moveTo>
                <a:cubicBezTo>
                  <a:pt x="2453" y="1"/>
                  <a:pt x="2195" y="44"/>
                  <a:pt x="2002" y="168"/>
                </a:cubicBezTo>
                <a:cubicBezTo>
                  <a:pt x="1824" y="257"/>
                  <a:pt x="1691" y="479"/>
                  <a:pt x="1691" y="702"/>
                </a:cubicBezTo>
                <a:cubicBezTo>
                  <a:pt x="1691" y="880"/>
                  <a:pt x="1691" y="1102"/>
                  <a:pt x="1780" y="1280"/>
                </a:cubicBezTo>
                <a:cubicBezTo>
                  <a:pt x="1513" y="1324"/>
                  <a:pt x="1290" y="1369"/>
                  <a:pt x="1023" y="1502"/>
                </a:cubicBezTo>
                <a:cubicBezTo>
                  <a:pt x="846" y="1591"/>
                  <a:pt x="712" y="1769"/>
                  <a:pt x="712" y="1992"/>
                </a:cubicBezTo>
                <a:cubicBezTo>
                  <a:pt x="757" y="2303"/>
                  <a:pt x="890" y="2614"/>
                  <a:pt x="1112" y="2881"/>
                </a:cubicBezTo>
                <a:cubicBezTo>
                  <a:pt x="801" y="2970"/>
                  <a:pt x="490" y="3148"/>
                  <a:pt x="267" y="3371"/>
                </a:cubicBezTo>
                <a:cubicBezTo>
                  <a:pt x="89" y="3593"/>
                  <a:pt x="0" y="3860"/>
                  <a:pt x="0" y="4127"/>
                </a:cubicBezTo>
                <a:cubicBezTo>
                  <a:pt x="45" y="4483"/>
                  <a:pt x="178" y="4838"/>
                  <a:pt x="356" y="5150"/>
                </a:cubicBezTo>
                <a:lnTo>
                  <a:pt x="579" y="5016"/>
                </a:lnTo>
                <a:cubicBezTo>
                  <a:pt x="223" y="4394"/>
                  <a:pt x="178" y="3860"/>
                  <a:pt x="490" y="3549"/>
                </a:cubicBezTo>
                <a:cubicBezTo>
                  <a:pt x="712" y="3282"/>
                  <a:pt x="1023" y="3104"/>
                  <a:pt x="1335" y="3059"/>
                </a:cubicBezTo>
                <a:cubicBezTo>
                  <a:pt x="1557" y="3282"/>
                  <a:pt x="1824" y="3460"/>
                  <a:pt x="2136" y="3637"/>
                </a:cubicBezTo>
                <a:cubicBezTo>
                  <a:pt x="2310" y="3725"/>
                  <a:pt x="2523" y="3812"/>
                  <a:pt x="2724" y="3812"/>
                </a:cubicBezTo>
                <a:cubicBezTo>
                  <a:pt x="2830" y="3812"/>
                  <a:pt x="2933" y="3788"/>
                  <a:pt x="3025" y="3726"/>
                </a:cubicBezTo>
                <a:cubicBezTo>
                  <a:pt x="3159" y="3637"/>
                  <a:pt x="3248" y="3460"/>
                  <a:pt x="3203" y="3282"/>
                </a:cubicBezTo>
                <a:cubicBezTo>
                  <a:pt x="3203" y="3148"/>
                  <a:pt x="3114" y="2970"/>
                  <a:pt x="2714" y="2837"/>
                </a:cubicBezTo>
                <a:cubicBezTo>
                  <a:pt x="2466" y="2782"/>
                  <a:pt x="2202" y="2744"/>
                  <a:pt x="1931" y="2744"/>
                </a:cubicBezTo>
                <a:cubicBezTo>
                  <a:pt x="1764" y="2744"/>
                  <a:pt x="1594" y="2758"/>
                  <a:pt x="1424" y="2792"/>
                </a:cubicBezTo>
                <a:cubicBezTo>
                  <a:pt x="1201" y="2570"/>
                  <a:pt x="1023" y="2259"/>
                  <a:pt x="979" y="1947"/>
                </a:cubicBezTo>
                <a:cubicBezTo>
                  <a:pt x="979" y="1858"/>
                  <a:pt x="1068" y="1769"/>
                  <a:pt x="1157" y="1725"/>
                </a:cubicBezTo>
                <a:cubicBezTo>
                  <a:pt x="1424" y="1636"/>
                  <a:pt x="1691" y="1547"/>
                  <a:pt x="1958" y="1547"/>
                </a:cubicBezTo>
                <a:cubicBezTo>
                  <a:pt x="2225" y="1947"/>
                  <a:pt x="2669" y="2259"/>
                  <a:pt x="3159" y="2392"/>
                </a:cubicBezTo>
                <a:cubicBezTo>
                  <a:pt x="3187" y="2398"/>
                  <a:pt x="3215" y="2401"/>
                  <a:pt x="3242" y="2401"/>
                </a:cubicBezTo>
                <a:cubicBezTo>
                  <a:pt x="3425" y="2401"/>
                  <a:pt x="3565" y="2274"/>
                  <a:pt x="3603" y="2081"/>
                </a:cubicBezTo>
                <a:cubicBezTo>
                  <a:pt x="3648" y="1858"/>
                  <a:pt x="3514" y="1636"/>
                  <a:pt x="3337" y="1547"/>
                </a:cubicBezTo>
                <a:cubicBezTo>
                  <a:pt x="3003" y="1362"/>
                  <a:pt x="2669" y="1269"/>
                  <a:pt x="2310" y="1269"/>
                </a:cubicBezTo>
                <a:cubicBezTo>
                  <a:pt x="2238" y="1269"/>
                  <a:pt x="2165" y="1273"/>
                  <a:pt x="2091" y="1280"/>
                </a:cubicBezTo>
                <a:cubicBezTo>
                  <a:pt x="2002" y="1102"/>
                  <a:pt x="1958" y="924"/>
                  <a:pt x="1958" y="702"/>
                </a:cubicBezTo>
                <a:cubicBezTo>
                  <a:pt x="1958" y="568"/>
                  <a:pt x="2047" y="479"/>
                  <a:pt x="2180" y="390"/>
                </a:cubicBezTo>
                <a:cubicBezTo>
                  <a:pt x="2307" y="306"/>
                  <a:pt x="2487" y="275"/>
                  <a:pt x="2686" y="275"/>
                </a:cubicBezTo>
                <a:cubicBezTo>
                  <a:pt x="3114" y="275"/>
                  <a:pt x="3627" y="419"/>
                  <a:pt x="3870" y="479"/>
                </a:cubicBezTo>
                <a:lnTo>
                  <a:pt x="3959" y="212"/>
                </a:lnTo>
                <a:cubicBezTo>
                  <a:pt x="3929" y="212"/>
                  <a:pt x="3306" y="1"/>
                  <a:pt x="2718" y="1"/>
                </a:cubicBezTo>
                <a:close/>
              </a:path>
            </a:pathLst>
          </a:custGeom>
          <a:solidFill>
            <a:srgbClr val="FF7D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180759" y="2280297"/>
            <a:ext cx="210842" cy="269526"/>
          </a:xfrm>
          <a:custGeom>
            <a:avLst/>
            <a:gdLst/>
            <a:ahLst/>
            <a:cxnLst/>
            <a:rect l="l" t="t" r="r" b="b"/>
            <a:pathLst>
              <a:path w="4315" h="5516" extrusionOk="0">
                <a:moveTo>
                  <a:pt x="2402" y="1424"/>
                </a:moveTo>
                <a:cubicBezTo>
                  <a:pt x="2536" y="1424"/>
                  <a:pt x="2624" y="1513"/>
                  <a:pt x="2669" y="1646"/>
                </a:cubicBezTo>
                <a:cubicBezTo>
                  <a:pt x="2669" y="1646"/>
                  <a:pt x="2624" y="1735"/>
                  <a:pt x="2624" y="1735"/>
                </a:cubicBezTo>
                <a:cubicBezTo>
                  <a:pt x="2358" y="1957"/>
                  <a:pt x="2002" y="2135"/>
                  <a:pt x="1646" y="2135"/>
                </a:cubicBezTo>
                <a:cubicBezTo>
                  <a:pt x="1779" y="1868"/>
                  <a:pt x="1957" y="1646"/>
                  <a:pt x="2224" y="1468"/>
                </a:cubicBezTo>
                <a:cubicBezTo>
                  <a:pt x="2269" y="1468"/>
                  <a:pt x="2313" y="1424"/>
                  <a:pt x="2402" y="1424"/>
                </a:cubicBezTo>
                <a:close/>
                <a:moveTo>
                  <a:pt x="3933" y="3185"/>
                </a:moveTo>
                <a:cubicBezTo>
                  <a:pt x="3983" y="3185"/>
                  <a:pt x="4015" y="3227"/>
                  <a:pt x="4048" y="3292"/>
                </a:cubicBezTo>
                <a:cubicBezTo>
                  <a:pt x="4092" y="3381"/>
                  <a:pt x="4092" y="3470"/>
                  <a:pt x="4048" y="3514"/>
                </a:cubicBezTo>
                <a:cubicBezTo>
                  <a:pt x="3870" y="3737"/>
                  <a:pt x="3648" y="3870"/>
                  <a:pt x="3381" y="3959"/>
                </a:cubicBezTo>
                <a:cubicBezTo>
                  <a:pt x="3381" y="3914"/>
                  <a:pt x="3381" y="3914"/>
                  <a:pt x="3381" y="3870"/>
                </a:cubicBezTo>
                <a:cubicBezTo>
                  <a:pt x="3425" y="3470"/>
                  <a:pt x="3648" y="3247"/>
                  <a:pt x="3825" y="3203"/>
                </a:cubicBezTo>
                <a:lnTo>
                  <a:pt x="3870" y="3203"/>
                </a:lnTo>
                <a:cubicBezTo>
                  <a:pt x="3894" y="3191"/>
                  <a:pt x="3914" y="3185"/>
                  <a:pt x="3933" y="3185"/>
                </a:cubicBezTo>
                <a:close/>
                <a:moveTo>
                  <a:pt x="801" y="0"/>
                </a:moveTo>
                <a:cubicBezTo>
                  <a:pt x="801" y="45"/>
                  <a:pt x="0" y="1201"/>
                  <a:pt x="178" y="1868"/>
                </a:cubicBezTo>
                <a:cubicBezTo>
                  <a:pt x="222" y="2046"/>
                  <a:pt x="400" y="2224"/>
                  <a:pt x="578" y="2269"/>
                </a:cubicBezTo>
                <a:cubicBezTo>
                  <a:pt x="801" y="2358"/>
                  <a:pt x="1068" y="2402"/>
                  <a:pt x="1334" y="2402"/>
                </a:cubicBezTo>
                <a:cubicBezTo>
                  <a:pt x="1201" y="2802"/>
                  <a:pt x="1246" y="3247"/>
                  <a:pt x="1423" y="3603"/>
                </a:cubicBezTo>
                <a:cubicBezTo>
                  <a:pt x="1671" y="4016"/>
                  <a:pt x="2110" y="4275"/>
                  <a:pt x="2563" y="4275"/>
                </a:cubicBezTo>
                <a:cubicBezTo>
                  <a:pt x="2598" y="4275"/>
                  <a:pt x="2633" y="4274"/>
                  <a:pt x="2669" y="4270"/>
                </a:cubicBezTo>
                <a:cubicBezTo>
                  <a:pt x="2802" y="4270"/>
                  <a:pt x="2980" y="4270"/>
                  <a:pt x="3114" y="4226"/>
                </a:cubicBezTo>
                <a:cubicBezTo>
                  <a:pt x="3114" y="4760"/>
                  <a:pt x="3381" y="5249"/>
                  <a:pt x="3781" y="5516"/>
                </a:cubicBezTo>
                <a:lnTo>
                  <a:pt x="3914" y="5338"/>
                </a:lnTo>
                <a:cubicBezTo>
                  <a:pt x="3514" y="5071"/>
                  <a:pt x="3292" y="4626"/>
                  <a:pt x="3292" y="4137"/>
                </a:cubicBezTo>
                <a:cubicBezTo>
                  <a:pt x="3648" y="4092"/>
                  <a:pt x="4003" y="3870"/>
                  <a:pt x="4226" y="3603"/>
                </a:cubicBezTo>
                <a:cubicBezTo>
                  <a:pt x="4315" y="3470"/>
                  <a:pt x="4270" y="3292"/>
                  <a:pt x="4181" y="3158"/>
                </a:cubicBezTo>
                <a:cubicBezTo>
                  <a:pt x="4113" y="3022"/>
                  <a:pt x="3993" y="2964"/>
                  <a:pt x="3861" y="2964"/>
                </a:cubicBezTo>
                <a:cubicBezTo>
                  <a:pt x="3821" y="2964"/>
                  <a:pt x="3779" y="2970"/>
                  <a:pt x="3737" y="2980"/>
                </a:cubicBezTo>
                <a:cubicBezTo>
                  <a:pt x="3470" y="3025"/>
                  <a:pt x="3203" y="3381"/>
                  <a:pt x="3114" y="3826"/>
                </a:cubicBezTo>
                <a:cubicBezTo>
                  <a:pt x="3114" y="3870"/>
                  <a:pt x="3114" y="3914"/>
                  <a:pt x="3114" y="3959"/>
                </a:cubicBezTo>
                <a:cubicBezTo>
                  <a:pt x="2980" y="4003"/>
                  <a:pt x="2847" y="4003"/>
                  <a:pt x="2669" y="4003"/>
                </a:cubicBezTo>
                <a:cubicBezTo>
                  <a:pt x="2629" y="4008"/>
                  <a:pt x="2588" y="4010"/>
                  <a:pt x="2548" y="4010"/>
                </a:cubicBezTo>
                <a:cubicBezTo>
                  <a:pt x="2189" y="4010"/>
                  <a:pt x="1841" y="3834"/>
                  <a:pt x="1601" y="3514"/>
                </a:cubicBezTo>
                <a:cubicBezTo>
                  <a:pt x="1468" y="3158"/>
                  <a:pt x="1468" y="2758"/>
                  <a:pt x="1557" y="2402"/>
                </a:cubicBezTo>
                <a:cubicBezTo>
                  <a:pt x="2002" y="2358"/>
                  <a:pt x="2447" y="2180"/>
                  <a:pt x="2802" y="1868"/>
                </a:cubicBezTo>
                <a:cubicBezTo>
                  <a:pt x="2891" y="1779"/>
                  <a:pt x="2936" y="1646"/>
                  <a:pt x="2847" y="1513"/>
                </a:cubicBezTo>
                <a:cubicBezTo>
                  <a:pt x="2755" y="1329"/>
                  <a:pt x="2580" y="1209"/>
                  <a:pt x="2393" y="1209"/>
                </a:cubicBezTo>
                <a:cubicBezTo>
                  <a:pt x="2307" y="1209"/>
                  <a:pt x="2219" y="1234"/>
                  <a:pt x="2135" y="1290"/>
                </a:cubicBezTo>
                <a:cubicBezTo>
                  <a:pt x="1779" y="1513"/>
                  <a:pt x="1557" y="1824"/>
                  <a:pt x="1423" y="2180"/>
                </a:cubicBezTo>
                <a:cubicBezTo>
                  <a:pt x="1157" y="2180"/>
                  <a:pt x="890" y="2180"/>
                  <a:pt x="667" y="2091"/>
                </a:cubicBezTo>
                <a:cubicBezTo>
                  <a:pt x="534" y="2046"/>
                  <a:pt x="445" y="1913"/>
                  <a:pt x="400" y="1779"/>
                </a:cubicBezTo>
                <a:cubicBezTo>
                  <a:pt x="267" y="1335"/>
                  <a:pt x="801" y="445"/>
                  <a:pt x="979" y="134"/>
                </a:cubicBezTo>
                <a:lnTo>
                  <a:pt x="801" y="0"/>
                </a:lnTo>
                <a:close/>
              </a:path>
            </a:pathLst>
          </a:custGeom>
          <a:solidFill>
            <a:srgbClr val="B91B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/>
        </p:nvSpPr>
        <p:spPr>
          <a:xfrm>
            <a:off x="8710758" y="1676519"/>
            <a:ext cx="171752" cy="302166"/>
          </a:xfrm>
          <a:custGeom>
            <a:avLst/>
            <a:gdLst/>
            <a:ahLst/>
            <a:cxnLst/>
            <a:rect l="l" t="t" r="r" b="b"/>
            <a:pathLst>
              <a:path w="3515" h="6184" extrusionOk="0">
                <a:moveTo>
                  <a:pt x="972" y="1635"/>
                </a:moveTo>
                <a:cubicBezTo>
                  <a:pt x="1020" y="1635"/>
                  <a:pt x="1067" y="1639"/>
                  <a:pt x="1112" y="1647"/>
                </a:cubicBezTo>
                <a:lnTo>
                  <a:pt x="1112" y="1691"/>
                </a:lnTo>
                <a:cubicBezTo>
                  <a:pt x="890" y="2091"/>
                  <a:pt x="623" y="2225"/>
                  <a:pt x="445" y="2225"/>
                </a:cubicBezTo>
                <a:lnTo>
                  <a:pt x="401" y="2225"/>
                </a:lnTo>
                <a:cubicBezTo>
                  <a:pt x="356" y="2225"/>
                  <a:pt x="312" y="2180"/>
                  <a:pt x="267" y="2047"/>
                </a:cubicBezTo>
                <a:cubicBezTo>
                  <a:pt x="223" y="2002"/>
                  <a:pt x="267" y="1913"/>
                  <a:pt x="312" y="1869"/>
                </a:cubicBezTo>
                <a:cubicBezTo>
                  <a:pt x="496" y="1722"/>
                  <a:pt x="741" y="1635"/>
                  <a:pt x="972" y="1635"/>
                </a:cubicBezTo>
                <a:close/>
                <a:moveTo>
                  <a:pt x="1791" y="3844"/>
                </a:moveTo>
                <a:cubicBezTo>
                  <a:pt x="1920" y="3844"/>
                  <a:pt x="2050" y="3854"/>
                  <a:pt x="2180" y="3871"/>
                </a:cubicBezTo>
                <a:cubicBezTo>
                  <a:pt x="2002" y="4093"/>
                  <a:pt x="1735" y="4271"/>
                  <a:pt x="1424" y="4360"/>
                </a:cubicBezTo>
                <a:lnTo>
                  <a:pt x="1246" y="4360"/>
                </a:lnTo>
                <a:lnTo>
                  <a:pt x="1246" y="4315"/>
                </a:lnTo>
                <a:cubicBezTo>
                  <a:pt x="1157" y="4271"/>
                  <a:pt x="1068" y="4182"/>
                  <a:pt x="1068" y="4049"/>
                </a:cubicBezTo>
                <a:cubicBezTo>
                  <a:pt x="1068" y="4049"/>
                  <a:pt x="1112" y="3960"/>
                  <a:pt x="1157" y="3960"/>
                </a:cubicBezTo>
                <a:cubicBezTo>
                  <a:pt x="1354" y="3875"/>
                  <a:pt x="1570" y="3844"/>
                  <a:pt x="1791" y="3844"/>
                </a:cubicBezTo>
                <a:close/>
                <a:moveTo>
                  <a:pt x="1201" y="1"/>
                </a:moveTo>
                <a:lnTo>
                  <a:pt x="1024" y="134"/>
                </a:lnTo>
                <a:cubicBezTo>
                  <a:pt x="1290" y="490"/>
                  <a:pt x="1379" y="979"/>
                  <a:pt x="1201" y="1424"/>
                </a:cubicBezTo>
                <a:cubicBezTo>
                  <a:pt x="1142" y="1417"/>
                  <a:pt x="1082" y="1413"/>
                  <a:pt x="1021" y="1413"/>
                </a:cubicBezTo>
                <a:cubicBezTo>
                  <a:pt x="716" y="1413"/>
                  <a:pt x="401" y="1506"/>
                  <a:pt x="178" y="1691"/>
                </a:cubicBezTo>
                <a:cubicBezTo>
                  <a:pt x="45" y="1780"/>
                  <a:pt x="0" y="1958"/>
                  <a:pt x="89" y="2136"/>
                </a:cubicBezTo>
                <a:cubicBezTo>
                  <a:pt x="89" y="2314"/>
                  <a:pt x="267" y="2447"/>
                  <a:pt x="445" y="2447"/>
                </a:cubicBezTo>
                <a:cubicBezTo>
                  <a:pt x="801" y="2403"/>
                  <a:pt x="1112" y="2136"/>
                  <a:pt x="1290" y="1825"/>
                </a:cubicBezTo>
                <a:cubicBezTo>
                  <a:pt x="1290" y="1780"/>
                  <a:pt x="1335" y="1736"/>
                  <a:pt x="1335" y="1691"/>
                </a:cubicBezTo>
                <a:cubicBezTo>
                  <a:pt x="1513" y="1691"/>
                  <a:pt x="1646" y="1736"/>
                  <a:pt x="1780" y="1780"/>
                </a:cubicBezTo>
                <a:cubicBezTo>
                  <a:pt x="2180" y="1869"/>
                  <a:pt x="2536" y="2180"/>
                  <a:pt x="2625" y="2581"/>
                </a:cubicBezTo>
                <a:cubicBezTo>
                  <a:pt x="2669" y="2981"/>
                  <a:pt x="2580" y="3381"/>
                  <a:pt x="2313" y="3693"/>
                </a:cubicBezTo>
                <a:cubicBezTo>
                  <a:pt x="2156" y="3640"/>
                  <a:pt x="1984" y="3615"/>
                  <a:pt x="1809" y="3615"/>
                </a:cubicBezTo>
                <a:cubicBezTo>
                  <a:pt x="1541" y="3615"/>
                  <a:pt x="1266" y="3674"/>
                  <a:pt x="1024" y="3782"/>
                </a:cubicBezTo>
                <a:cubicBezTo>
                  <a:pt x="890" y="3826"/>
                  <a:pt x="801" y="3960"/>
                  <a:pt x="846" y="4093"/>
                </a:cubicBezTo>
                <a:cubicBezTo>
                  <a:pt x="883" y="4357"/>
                  <a:pt x="1081" y="4558"/>
                  <a:pt x="1331" y="4558"/>
                </a:cubicBezTo>
                <a:cubicBezTo>
                  <a:pt x="1375" y="4558"/>
                  <a:pt x="1421" y="4551"/>
                  <a:pt x="1468" y="4538"/>
                </a:cubicBezTo>
                <a:cubicBezTo>
                  <a:pt x="1869" y="4449"/>
                  <a:pt x="2180" y="4227"/>
                  <a:pt x="2402" y="3915"/>
                </a:cubicBezTo>
                <a:cubicBezTo>
                  <a:pt x="2669" y="3960"/>
                  <a:pt x="2892" y="4093"/>
                  <a:pt x="3114" y="4271"/>
                </a:cubicBezTo>
                <a:cubicBezTo>
                  <a:pt x="3203" y="4315"/>
                  <a:pt x="3292" y="4449"/>
                  <a:pt x="3292" y="4582"/>
                </a:cubicBezTo>
                <a:cubicBezTo>
                  <a:pt x="3248" y="5116"/>
                  <a:pt x="2491" y="5783"/>
                  <a:pt x="2180" y="6006"/>
                </a:cubicBezTo>
                <a:lnTo>
                  <a:pt x="2313" y="6184"/>
                </a:lnTo>
                <a:cubicBezTo>
                  <a:pt x="2402" y="6139"/>
                  <a:pt x="3514" y="5294"/>
                  <a:pt x="3514" y="4627"/>
                </a:cubicBezTo>
                <a:cubicBezTo>
                  <a:pt x="3514" y="4404"/>
                  <a:pt x="3426" y="4227"/>
                  <a:pt x="3248" y="4093"/>
                </a:cubicBezTo>
                <a:cubicBezTo>
                  <a:pt x="3070" y="3915"/>
                  <a:pt x="2803" y="3782"/>
                  <a:pt x="2580" y="3737"/>
                </a:cubicBezTo>
                <a:cubicBezTo>
                  <a:pt x="2803" y="3381"/>
                  <a:pt x="2892" y="2981"/>
                  <a:pt x="2847" y="2581"/>
                </a:cubicBezTo>
                <a:cubicBezTo>
                  <a:pt x="2758" y="2047"/>
                  <a:pt x="2358" y="1691"/>
                  <a:pt x="1869" y="1558"/>
                </a:cubicBezTo>
                <a:cubicBezTo>
                  <a:pt x="1735" y="1513"/>
                  <a:pt x="1557" y="1469"/>
                  <a:pt x="1424" y="1469"/>
                </a:cubicBezTo>
                <a:cubicBezTo>
                  <a:pt x="1602" y="979"/>
                  <a:pt x="1513" y="401"/>
                  <a:pt x="1201" y="1"/>
                </a:cubicBezTo>
                <a:close/>
              </a:path>
            </a:pathLst>
          </a:custGeom>
          <a:solidFill>
            <a:srgbClr val="B91B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8710738" y="3239613"/>
            <a:ext cx="111225" cy="136825"/>
          </a:xfrm>
          <a:custGeom>
            <a:avLst/>
            <a:gdLst/>
            <a:ahLst/>
            <a:cxnLst/>
            <a:rect l="l" t="t" r="r" b="b"/>
            <a:pathLst>
              <a:path w="4449" h="5473" extrusionOk="0">
                <a:moveTo>
                  <a:pt x="2225" y="1"/>
                </a:moveTo>
                <a:cubicBezTo>
                  <a:pt x="2136" y="1291"/>
                  <a:pt x="1246" y="2403"/>
                  <a:pt x="1" y="2759"/>
                </a:cubicBezTo>
                <a:cubicBezTo>
                  <a:pt x="1246" y="3070"/>
                  <a:pt x="2136" y="4182"/>
                  <a:pt x="2225" y="5472"/>
                </a:cubicBezTo>
                <a:cubicBezTo>
                  <a:pt x="2314" y="4182"/>
                  <a:pt x="3203" y="3070"/>
                  <a:pt x="4449" y="2714"/>
                </a:cubicBezTo>
                <a:cubicBezTo>
                  <a:pt x="3203" y="2358"/>
                  <a:pt x="2314" y="1291"/>
                  <a:pt x="222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>
            <a:off x="7319975" y="161800"/>
            <a:ext cx="67850" cy="83425"/>
          </a:xfrm>
          <a:custGeom>
            <a:avLst/>
            <a:gdLst/>
            <a:ahLst/>
            <a:cxnLst/>
            <a:rect l="l" t="t" r="r" b="b"/>
            <a:pathLst>
              <a:path w="2714" h="3337" extrusionOk="0">
                <a:moveTo>
                  <a:pt x="1335" y="0"/>
                </a:moveTo>
                <a:cubicBezTo>
                  <a:pt x="1290" y="801"/>
                  <a:pt x="756" y="1468"/>
                  <a:pt x="0" y="1646"/>
                </a:cubicBezTo>
                <a:cubicBezTo>
                  <a:pt x="756" y="1868"/>
                  <a:pt x="1290" y="2536"/>
                  <a:pt x="1379" y="3336"/>
                </a:cubicBezTo>
                <a:cubicBezTo>
                  <a:pt x="1424" y="2536"/>
                  <a:pt x="1957" y="1868"/>
                  <a:pt x="2714" y="1646"/>
                </a:cubicBezTo>
                <a:cubicBezTo>
                  <a:pt x="1957" y="1424"/>
                  <a:pt x="1424" y="756"/>
                  <a:pt x="13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06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Relationship Id="rId9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104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ondrina Solid"/>
              <a:buNone/>
              <a:defRPr sz="3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ondrina Solid"/>
              <a:buNone/>
              <a:defRPr sz="3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ondrina Solid"/>
              <a:buNone/>
              <a:defRPr sz="3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ondrina Solid"/>
              <a:buNone/>
              <a:defRPr sz="3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ondrina Solid"/>
              <a:buNone/>
              <a:defRPr sz="3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ondrina Solid"/>
              <a:buNone/>
              <a:defRPr sz="3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ondrina Solid"/>
              <a:buNone/>
              <a:defRPr sz="3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ondrina Solid"/>
              <a:buNone/>
              <a:defRPr sz="3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ondrina Solid"/>
              <a:buNone/>
              <a:defRPr sz="3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6082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4" r:id="rId4"/>
    <p:sldLayoutId id="2147483656" r:id="rId5"/>
    <p:sldLayoutId id="2147483657" r:id="rId6"/>
    <p:sldLayoutId id="2147483660" r:id="rId7"/>
    <p:sldLayoutId id="214748366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pos="2880">
          <p15:clr>
            <a:srgbClr val="EA4335"/>
          </p15:clr>
        </p15:guide>
        <p15:guide id="4" orient="horz" pos="340">
          <p15:clr>
            <a:srgbClr val="EA4335"/>
          </p15:clr>
        </p15:guide>
        <p15:guide id="5" orient="horz" pos="2903">
          <p15:clr>
            <a:srgbClr val="EA4335"/>
          </p15:clr>
        </p15:guide>
        <p15:guide id="6" orient="horz" pos="1619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3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8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Da se </a:t>
            </a:r>
            <a:r>
              <a:rPr lang="hr-HR" dirty="0" err="1"/>
              <a:t>užanca</a:t>
            </a:r>
            <a:r>
              <a:rPr lang="hr-HR" dirty="0"/>
              <a:t> ne zatare</a:t>
            </a:r>
            <a:endParaRPr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66E96CF-B5CE-4CAB-9CDB-233080C2FF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8.A Osnovna Škola „Dr. Andrija </a:t>
            </a:r>
            <a:r>
              <a:rPr lang="hr-HR" dirty="0" err="1"/>
              <a:t>Mohorovičić”Matulji</a:t>
            </a:r>
            <a:endParaRPr lang="hr-HR" dirty="0"/>
          </a:p>
        </p:txBody>
      </p:sp>
      <p:grpSp>
        <p:nvGrpSpPr>
          <p:cNvPr id="169" name="Google Shape;169;p17"/>
          <p:cNvGrpSpPr/>
          <p:nvPr/>
        </p:nvGrpSpPr>
        <p:grpSpPr>
          <a:xfrm>
            <a:off x="1014822" y="1718041"/>
            <a:ext cx="1060278" cy="2236519"/>
            <a:chOff x="871089" y="1821497"/>
            <a:chExt cx="1197919" cy="2526854"/>
          </a:xfrm>
        </p:grpSpPr>
        <p:sp>
          <p:nvSpPr>
            <p:cNvPr id="170" name="Google Shape;170;p17"/>
            <p:cNvSpPr/>
            <p:nvPr/>
          </p:nvSpPr>
          <p:spPr>
            <a:xfrm>
              <a:off x="1122010" y="3242431"/>
              <a:ext cx="356338" cy="1105921"/>
            </a:xfrm>
            <a:custGeom>
              <a:avLst/>
              <a:gdLst/>
              <a:ahLst/>
              <a:cxnLst/>
              <a:rect l="l" t="t" r="r" b="b"/>
              <a:pathLst>
                <a:path w="2018" h="6263" extrusionOk="0">
                  <a:moveTo>
                    <a:pt x="1346" y="0"/>
                  </a:moveTo>
                  <a:cubicBezTo>
                    <a:pt x="1040" y="0"/>
                    <a:pt x="774" y="228"/>
                    <a:pt x="730" y="541"/>
                  </a:cubicBezTo>
                  <a:lnTo>
                    <a:pt x="49" y="5551"/>
                  </a:lnTo>
                  <a:cubicBezTo>
                    <a:pt x="0" y="5894"/>
                    <a:pt x="240" y="6212"/>
                    <a:pt x="583" y="6256"/>
                  </a:cubicBezTo>
                  <a:cubicBezTo>
                    <a:pt x="613" y="6260"/>
                    <a:pt x="642" y="6262"/>
                    <a:pt x="672" y="6262"/>
                  </a:cubicBezTo>
                  <a:cubicBezTo>
                    <a:pt x="979" y="6262"/>
                    <a:pt x="1248" y="6035"/>
                    <a:pt x="1288" y="5722"/>
                  </a:cubicBezTo>
                  <a:lnTo>
                    <a:pt x="1974" y="712"/>
                  </a:lnTo>
                  <a:cubicBezTo>
                    <a:pt x="2018" y="369"/>
                    <a:pt x="1778" y="56"/>
                    <a:pt x="1435" y="7"/>
                  </a:cubicBezTo>
                  <a:cubicBezTo>
                    <a:pt x="1405" y="3"/>
                    <a:pt x="1375" y="0"/>
                    <a:pt x="1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7"/>
            <p:cNvSpPr/>
            <p:nvPr/>
          </p:nvSpPr>
          <p:spPr>
            <a:xfrm>
              <a:off x="1121127" y="3032478"/>
              <a:ext cx="524089" cy="390772"/>
            </a:xfrm>
            <a:custGeom>
              <a:avLst/>
              <a:gdLst/>
              <a:ahLst/>
              <a:cxnLst/>
              <a:rect l="l" t="t" r="r" b="b"/>
              <a:pathLst>
                <a:path w="2968" h="2213" extrusionOk="0">
                  <a:moveTo>
                    <a:pt x="186" y="1"/>
                  </a:moveTo>
                  <a:lnTo>
                    <a:pt x="103" y="618"/>
                  </a:lnTo>
                  <a:cubicBezTo>
                    <a:pt x="0" y="1387"/>
                    <a:pt x="534" y="2092"/>
                    <a:pt x="1303" y="2200"/>
                  </a:cubicBezTo>
                  <a:cubicBezTo>
                    <a:pt x="1366" y="2208"/>
                    <a:pt x="1429" y="2212"/>
                    <a:pt x="1491" y="2212"/>
                  </a:cubicBezTo>
                  <a:cubicBezTo>
                    <a:pt x="2185" y="2212"/>
                    <a:pt x="2790" y="1701"/>
                    <a:pt x="2885" y="1000"/>
                  </a:cubicBezTo>
                  <a:lnTo>
                    <a:pt x="2968" y="383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7"/>
            <p:cNvSpPr/>
            <p:nvPr/>
          </p:nvSpPr>
          <p:spPr>
            <a:xfrm>
              <a:off x="871089" y="1821497"/>
              <a:ext cx="1197919" cy="1464025"/>
            </a:xfrm>
            <a:custGeom>
              <a:avLst/>
              <a:gdLst/>
              <a:ahLst/>
              <a:cxnLst/>
              <a:rect l="l" t="t" r="r" b="b"/>
              <a:pathLst>
                <a:path w="6784" h="8291" extrusionOk="0">
                  <a:moveTo>
                    <a:pt x="3636" y="1"/>
                  </a:moveTo>
                  <a:cubicBezTo>
                    <a:pt x="2055" y="1"/>
                    <a:pt x="603" y="1589"/>
                    <a:pt x="309" y="3725"/>
                  </a:cubicBezTo>
                  <a:cubicBezTo>
                    <a:pt x="1" y="6002"/>
                    <a:pt x="1127" y="8034"/>
                    <a:pt x="2827" y="8269"/>
                  </a:cubicBezTo>
                  <a:cubicBezTo>
                    <a:pt x="2933" y="8284"/>
                    <a:pt x="3039" y="8291"/>
                    <a:pt x="3144" y="8291"/>
                  </a:cubicBezTo>
                  <a:cubicBezTo>
                    <a:pt x="4729" y="8291"/>
                    <a:pt x="6181" y="6702"/>
                    <a:pt x="6470" y="4567"/>
                  </a:cubicBezTo>
                  <a:cubicBezTo>
                    <a:pt x="6784" y="2290"/>
                    <a:pt x="5657" y="252"/>
                    <a:pt x="3953" y="22"/>
                  </a:cubicBezTo>
                  <a:cubicBezTo>
                    <a:pt x="3847" y="8"/>
                    <a:pt x="3741" y="1"/>
                    <a:pt x="36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7"/>
            <p:cNvSpPr/>
            <p:nvPr/>
          </p:nvSpPr>
          <p:spPr>
            <a:xfrm>
              <a:off x="914351" y="2236105"/>
              <a:ext cx="1111395" cy="634982"/>
            </a:xfrm>
            <a:custGeom>
              <a:avLst/>
              <a:gdLst/>
              <a:ahLst/>
              <a:cxnLst/>
              <a:rect l="l" t="t" r="r" b="b"/>
              <a:pathLst>
                <a:path w="6294" h="3596" extrusionOk="0">
                  <a:moveTo>
                    <a:pt x="441" y="0"/>
                  </a:moveTo>
                  <a:cubicBezTo>
                    <a:pt x="265" y="422"/>
                    <a:pt x="133" y="882"/>
                    <a:pt x="64" y="1377"/>
                  </a:cubicBezTo>
                  <a:cubicBezTo>
                    <a:pt x="1" y="1871"/>
                    <a:pt x="1" y="2351"/>
                    <a:pt x="59" y="2807"/>
                  </a:cubicBezTo>
                  <a:lnTo>
                    <a:pt x="5853" y="3595"/>
                  </a:lnTo>
                  <a:cubicBezTo>
                    <a:pt x="6029" y="3174"/>
                    <a:pt x="6157" y="2709"/>
                    <a:pt x="6225" y="2219"/>
                  </a:cubicBezTo>
                  <a:cubicBezTo>
                    <a:pt x="6294" y="1724"/>
                    <a:pt x="6294" y="1244"/>
                    <a:pt x="6235" y="789"/>
                  </a:cubicBezTo>
                  <a:lnTo>
                    <a:pt x="4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924769" y="2731587"/>
              <a:ext cx="1023281" cy="353866"/>
            </a:xfrm>
            <a:custGeom>
              <a:avLst/>
              <a:gdLst/>
              <a:ahLst/>
              <a:cxnLst/>
              <a:rect l="l" t="t" r="r" b="b"/>
              <a:pathLst>
                <a:path w="5795" h="2004" extrusionOk="0">
                  <a:moveTo>
                    <a:pt x="0" y="1"/>
                  </a:moveTo>
                  <a:lnTo>
                    <a:pt x="0" y="1"/>
                  </a:lnTo>
                  <a:cubicBezTo>
                    <a:pt x="64" y="495"/>
                    <a:pt x="196" y="956"/>
                    <a:pt x="387" y="1367"/>
                  </a:cubicBezTo>
                  <a:lnTo>
                    <a:pt x="5050" y="2004"/>
                  </a:lnTo>
                  <a:cubicBezTo>
                    <a:pt x="5344" y="1661"/>
                    <a:pt x="5598" y="1249"/>
                    <a:pt x="5794" y="78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992223" y="2021561"/>
              <a:ext cx="1023281" cy="353866"/>
            </a:xfrm>
            <a:custGeom>
              <a:avLst/>
              <a:gdLst/>
              <a:ahLst/>
              <a:cxnLst/>
              <a:rect l="l" t="t" r="r" b="b"/>
              <a:pathLst>
                <a:path w="5795" h="2004" extrusionOk="0">
                  <a:moveTo>
                    <a:pt x="745" y="1"/>
                  </a:moveTo>
                  <a:cubicBezTo>
                    <a:pt x="451" y="344"/>
                    <a:pt x="196" y="755"/>
                    <a:pt x="0" y="1215"/>
                  </a:cubicBezTo>
                  <a:lnTo>
                    <a:pt x="5794" y="2004"/>
                  </a:lnTo>
                  <a:cubicBezTo>
                    <a:pt x="5730" y="1509"/>
                    <a:pt x="5593" y="1044"/>
                    <a:pt x="5402" y="637"/>
                  </a:cubicBezTo>
                  <a:lnTo>
                    <a:pt x="7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993106" y="2083011"/>
              <a:ext cx="147091" cy="171459"/>
            </a:xfrm>
            <a:custGeom>
              <a:avLst/>
              <a:gdLst/>
              <a:ahLst/>
              <a:cxnLst/>
              <a:rect l="l" t="t" r="r" b="b"/>
              <a:pathLst>
                <a:path w="833" h="971" extrusionOk="0">
                  <a:moveTo>
                    <a:pt x="470" y="1"/>
                  </a:moveTo>
                  <a:cubicBezTo>
                    <a:pt x="289" y="260"/>
                    <a:pt x="133" y="544"/>
                    <a:pt x="0" y="858"/>
                  </a:cubicBezTo>
                  <a:lnTo>
                    <a:pt x="833" y="970"/>
                  </a:lnTo>
                  <a:lnTo>
                    <a:pt x="470" y="1"/>
                  </a:lnTo>
                  <a:close/>
                </a:path>
              </a:pathLst>
            </a:custGeom>
            <a:solidFill>
              <a:srgbClr val="6B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993106" y="2083011"/>
              <a:ext cx="147091" cy="171459"/>
            </a:xfrm>
            <a:custGeom>
              <a:avLst/>
              <a:gdLst/>
              <a:ahLst/>
              <a:cxnLst/>
              <a:rect l="l" t="t" r="r" b="b"/>
              <a:pathLst>
                <a:path w="833" h="971" extrusionOk="0">
                  <a:moveTo>
                    <a:pt x="470" y="1"/>
                  </a:moveTo>
                  <a:cubicBezTo>
                    <a:pt x="289" y="260"/>
                    <a:pt x="133" y="544"/>
                    <a:pt x="0" y="858"/>
                  </a:cubicBezTo>
                  <a:lnTo>
                    <a:pt x="833" y="970"/>
                  </a:lnTo>
                  <a:lnTo>
                    <a:pt x="4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7"/>
            <p:cNvSpPr/>
            <p:nvPr/>
          </p:nvSpPr>
          <p:spPr>
            <a:xfrm>
              <a:off x="1140022" y="2045753"/>
              <a:ext cx="242444" cy="241561"/>
            </a:xfrm>
            <a:custGeom>
              <a:avLst/>
              <a:gdLst/>
              <a:ahLst/>
              <a:cxnLst/>
              <a:rect l="l" t="t" r="r" b="b"/>
              <a:pathLst>
                <a:path w="1373" h="1368" extrusionOk="0">
                  <a:moveTo>
                    <a:pt x="863" y="1"/>
                  </a:moveTo>
                  <a:lnTo>
                    <a:pt x="1" y="1181"/>
                  </a:lnTo>
                  <a:lnTo>
                    <a:pt x="1372" y="1367"/>
                  </a:lnTo>
                  <a:lnTo>
                    <a:pt x="8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7"/>
            <p:cNvSpPr/>
            <p:nvPr/>
          </p:nvSpPr>
          <p:spPr>
            <a:xfrm>
              <a:off x="1382291" y="2079479"/>
              <a:ext cx="243151" cy="240679"/>
            </a:xfrm>
            <a:custGeom>
              <a:avLst/>
              <a:gdLst/>
              <a:ahLst/>
              <a:cxnLst/>
              <a:rect l="l" t="t" r="r" b="b"/>
              <a:pathLst>
                <a:path w="1377" h="1363" extrusionOk="0">
                  <a:moveTo>
                    <a:pt x="862" y="1"/>
                  </a:moveTo>
                  <a:lnTo>
                    <a:pt x="0" y="1176"/>
                  </a:lnTo>
                  <a:lnTo>
                    <a:pt x="1376" y="1362"/>
                  </a:lnTo>
                  <a:lnTo>
                    <a:pt x="8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7"/>
            <p:cNvSpPr/>
            <p:nvPr/>
          </p:nvSpPr>
          <p:spPr>
            <a:xfrm>
              <a:off x="1625267" y="2112500"/>
              <a:ext cx="243151" cy="241385"/>
            </a:xfrm>
            <a:custGeom>
              <a:avLst/>
              <a:gdLst/>
              <a:ahLst/>
              <a:cxnLst/>
              <a:rect l="l" t="t" r="r" b="b"/>
              <a:pathLst>
                <a:path w="1377" h="1367" extrusionOk="0">
                  <a:moveTo>
                    <a:pt x="862" y="0"/>
                  </a:moveTo>
                  <a:lnTo>
                    <a:pt x="0" y="1175"/>
                  </a:lnTo>
                  <a:lnTo>
                    <a:pt x="1377" y="1366"/>
                  </a:lnTo>
                  <a:lnTo>
                    <a:pt x="8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1868242" y="2206617"/>
              <a:ext cx="147268" cy="167221"/>
            </a:xfrm>
            <a:custGeom>
              <a:avLst/>
              <a:gdLst/>
              <a:ahLst/>
              <a:cxnLst/>
              <a:rect l="l" t="t" r="r" b="b"/>
              <a:pathLst>
                <a:path w="834" h="947" extrusionOk="0">
                  <a:moveTo>
                    <a:pt x="608" y="1"/>
                  </a:moveTo>
                  <a:lnTo>
                    <a:pt x="1" y="833"/>
                  </a:lnTo>
                  <a:lnTo>
                    <a:pt x="833" y="946"/>
                  </a:lnTo>
                  <a:cubicBezTo>
                    <a:pt x="789" y="613"/>
                    <a:pt x="711" y="295"/>
                    <a:pt x="6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1799905" y="2852720"/>
              <a:ext cx="147268" cy="170400"/>
            </a:xfrm>
            <a:custGeom>
              <a:avLst/>
              <a:gdLst/>
              <a:ahLst/>
              <a:cxnLst/>
              <a:rect l="l" t="t" r="r" b="b"/>
              <a:pathLst>
                <a:path w="834" h="965" extrusionOk="0">
                  <a:moveTo>
                    <a:pt x="1" y="0"/>
                  </a:moveTo>
                  <a:lnTo>
                    <a:pt x="363" y="965"/>
                  </a:lnTo>
                  <a:cubicBezTo>
                    <a:pt x="544" y="710"/>
                    <a:pt x="701" y="421"/>
                    <a:pt x="833" y="11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7"/>
            <p:cNvSpPr/>
            <p:nvPr/>
          </p:nvSpPr>
          <p:spPr>
            <a:xfrm>
              <a:off x="1556930" y="2819877"/>
              <a:ext cx="243151" cy="240502"/>
            </a:xfrm>
            <a:custGeom>
              <a:avLst/>
              <a:gdLst/>
              <a:ahLst/>
              <a:cxnLst/>
              <a:rect l="l" t="t" r="r" b="b"/>
              <a:pathLst>
                <a:path w="1377" h="1362" extrusionOk="0">
                  <a:moveTo>
                    <a:pt x="0" y="0"/>
                  </a:moveTo>
                  <a:lnTo>
                    <a:pt x="515" y="1362"/>
                  </a:lnTo>
                  <a:lnTo>
                    <a:pt x="1377" y="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7"/>
            <p:cNvSpPr/>
            <p:nvPr/>
          </p:nvSpPr>
          <p:spPr>
            <a:xfrm>
              <a:off x="1314837" y="2786150"/>
              <a:ext cx="242268" cy="241385"/>
            </a:xfrm>
            <a:custGeom>
              <a:avLst/>
              <a:gdLst/>
              <a:ahLst/>
              <a:cxnLst/>
              <a:rect l="l" t="t" r="r" b="b"/>
              <a:pathLst>
                <a:path w="1372" h="1367" extrusionOk="0">
                  <a:moveTo>
                    <a:pt x="0" y="0"/>
                  </a:moveTo>
                  <a:lnTo>
                    <a:pt x="510" y="1366"/>
                  </a:lnTo>
                  <a:lnTo>
                    <a:pt x="1371" y="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7"/>
            <p:cNvSpPr/>
            <p:nvPr/>
          </p:nvSpPr>
          <p:spPr>
            <a:xfrm>
              <a:off x="1071861" y="2753306"/>
              <a:ext cx="243151" cy="241385"/>
            </a:xfrm>
            <a:custGeom>
              <a:avLst/>
              <a:gdLst/>
              <a:ahLst/>
              <a:cxnLst/>
              <a:rect l="l" t="t" r="r" b="b"/>
              <a:pathLst>
                <a:path w="1377" h="1367" extrusionOk="0">
                  <a:moveTo>
                    <a:pt x="0" y="0"/>
                  </a:moveTo>
                  <a:lnTo>
                    <a:pt x="514" y="1366"/>
                  </a:lnTo>
                  <a:lnTo>
                    <a:pt x="1376" y="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7"/>
            <p:cNvSpPr/>
            <p:nvPr/>
          </p:nvSpPr>
          <p:spPr>
            <a:xfrm>
              <a:off x="924769" y="2733353"/>
              <a:ext cx="147091" cy="167045"/>
            </a:xfrm>
            <a:custGeom>
              <a:avLst/>
              <a:gdLst/>
              <a:ahLst/>
              <a:cxnLst/>
              <a:rect l="l" t="t" r="r" b="b"/>
              <a:pathLst>
                <a:path w="833" h="946" extrusionOk="0">
                  <a:moveTo>
                    <a:pt x="0" y="0"/>
                  </a:moveTo>
                  <a:cubicBezTo>
                    <a:pt x="45" y="333"/>
                    <a:pt x="118" y="652"/>
                    <a:pt x="226" y="946"/>
                  </a:cubicBezTo>
                  <a:lnTo>
                    <a:pt x="833" y="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7"/>
            <p:cNvSpPr/>
            <p:nvPr/>
          </p:nvSpPr>
          <p:spPr>
            <a:xfrm>
              <a:off x="918765" y="2395203"/>
              <a:ext cx="136673" cy="177463"/>
            </a:xfrm>
            <a:custGeom>
              <a:avLst/>
              <a:gdLst/>
              <a:ahLst/>
              <a:cxnLst/>
              <a:rect l="l" t="t" r="r" b="b"/>
              <a:pathLst>
                <a:path w="774" h="1005" extrusionOk="0">
                  <a:moveTo>
                    <a:pt x="241" y="0"/>
                  </a:moveTo>
                  <a:cubicBezTo>
                    <a:pt x="201" y="0"/>
                    <a:pt x="161" y="6"/>
                    <a:pt x="123" y="15"/>
                  </a:cubicBezTo>
                  <a:cubicBezTo>
                    <a:pt x="93" y="167"/>
                    <a:pt x="64" y="319"/>
                    <a:pt x="39" y="476"/>
                  </a:cubicBezTo>
                  <a:cubicBezTo>
                    <a:pt x="20" y="632"/>
                    <a:pt x="5" y="789"/>
                    <a:pt x="0" y="941"/>
                  </a:cubicBezTo>
                  <a:cubicBezTo>
                    <a:pt x="49" y="970"/>
                    <a:pt x="108" y="990"/>
                    <a:pt x="172" y="1000"/>
                  </a:cubicBezTo>
                  <a:cubicBezTo>
                    <a:pt x="195" y="1003"/>
                    <a:pt x="218" y="1005"/>
                    <a:pt x="242" y="1005"/>
                  </a:cubicBezTo>
                  <a:cubicBezTo>
                    <a:pt x="488" y="1005"/>
                    <a:pt x="703" y="819"/>
                    <a:pt x="735" y="569"/>
                  </a:cubicBezTo>
                  <a:cubicBezTo>
                    <a:pt x="774" y="294"/>
                    <a:pt x="583" y="45"/>
                    <a:pt x="309" y="5"/>
                  </a:cubicBezTo>
                  <a:cubicBezTo>
                    <a:pt x="286" y="2"/>
                    <a:pt x="264" y="0"/>
                    <a:pt x="2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7"/>
            <p:cNvSpPr/>
            <p:nvPr/>
          </p:nvSpPr>
          <p:spPr>
            <a:xfrm>
              <a:off x="1121127" y="2429989"/>
              <a:ext cx="188587" cy="177286"/>
            </a:xfrm>
            <a:custGeom>
              <a:avLst/>
              <a:gdLst/>
              <a:ahLst/>
              <a:cxnLst/>
              <a:rect l="l" t="t" r="r" b="b"/>
              <a:pathLst>
                <a:path w="1068" h="1004" extrusionOk="0">
                  <a:moveTo>
                    <a:pt x="539" y="0"/>
                  </a:moveTo>
                  <a:cubicBezTo>
                    <a:pt x="290" y="0"/>
                    <a:pt x="71" y="182"/>
                    <a:pt x="39" y="435"/>
                  </a:cubicBezTo>
                  <a:cubicBezTo>
                    <a:pt x="0" y="709"/>
                    <a:pt x="191" y="959"/>
                    <a:pt x="465" y="998"/>
                  </a:cubicBezTo>
                  <a:cubicBezTo>
                    <a:pt x="489" y="1002"/>
                    <a:pt x="513" y="1004"/>
                    <a:pt x="537" y="1004"/>
                  </a:cubicBezTo>
                  <a:cubicBezTo>
                    <a:pt x="783" y="1004"/>
                    <a:pt x="998" y="823"/>
                    <a:pt x="1034" y="572"/>
                  </a:cubicBezTo>
                  <a:cubicBezTo>
                    <a:pt x="1068" y="298"/>
                    <a:pt x="877" y="43"/>
                    <a:pt x="603" y="4"/>
                  </a:cubicBezTo>
                  <a:cubicBezTo>
                    <a:pt x="581" y="2"/>
                    <a:pt x="560" y="0"/>
                    <a:pt x="5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7"/>
            <p:cNvSpPr/>
            <p:nvPr/>
          </p:nvSpPr>
          <p:spPr>
            <a:xfrm>
              <a:off x="1375404" y="2464599"/>
              <a:ext cx="188587" cy="177286"/>
            </a:xfrm>
            <a:custGeom>
              <a:avLst/>
              <a:gdLst/>
              <a:ahLst/>
              <a:cxnLst/>
              <a:rect l="l" t="t" r="r" b="b"/>
              <a:pathLst>
                <a:path w="1068" h="1004" extrusionOk="0">
                  <a:moveTo>
                    <a:pt x="539" y="0"/>
                  </a:moveTo>
                  <a:cubicBezTo>
                    <a:pt x="290" y="0"/>
                    <a:pt x="75" y="182"/>
                    <a:pt x="39" y="435"/>
                  </a:cubicBezTo>
                  <a:cubicBezTo>
                    <a:pt x="0" y="709"/>
                    <a:pt x="191" y="964"/>
                    <a:pt x="465" y="998"/>
                  </a:cubicBezTo>
                  <a:cubicBezTo>
                    <a:pt x="489" y="1002"/>
                    <a:pt x="513" y="1003"/>
                    <a:pt x="537" y="1003"/>
                  </a:cubicBezTo>
                  <a:cubicBezTo>
                    <a:pt x="782" y="1003"/>
                    <a:pt x="998" y="823"/>
                    <a:pt x="1033" y="572"/>
                  </a:cubicBezTo>
                  <a:cubicBezTo>
                    <a:pt x="1068" y="298"/>
                    <a:pt x="877" y="43"/>
                    <a:pt x="602" y="4"/>
                  </a:cubicBezTo>
                  <a:cubicBezTo>
                    <a:pt x="581" y="1"/>
                    <a:pt x="560" y="0"/>
                    <a:pt x="5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7"/>
            <p:cNvSpPr/>
            <p:nvPr/>
          </p:nvSpPr>
          <p:spPr>
            <a:xfrm>
              <a:off x="1629504" y="2499738"/>
              <a:ext cx="189647" cy="177463"/>
            </a:xfrm>
            <a:custGeom>
              <a:avLst/>
              <a:gdLst/>
              <a:ahLst/>
              <a:cxnLst/>
              <a:rect l="l" t="t" r="r" b="b"/>
              <a:pathLst>
                <a:path w="1074" h="1005" extrusionOk="0">
                  <a:moveTo>
                    <a:pt x="532" y="1"/>
                  </a:moveTo>
                  <a:cubicBezTo>
                    <a:pt x="287" y="1"/>
                    <a:pt x="76" y="182"/>
                    <a:pt x="40" y="432"/>
                  </a:cubicBezTo>
                  <a:cubicBezTo>
                    <a:pt x="1" y="706"/>
                    <a:pt x="197" y="961"/>
                    <a:pt x="471" y="1000"/>
                  </a:cubicBezTo>
                  <a:cubicBezTo>
                    <a:pt x="492" y="1003"/>
                    <a:pt x="514" y="1004"/>
                    <a:pt x="535" y="1004"/>
                  </a:cubicBezTo>
                  <a:cubicBezTo>
                    <a:pt x="783" y="1004"/>
                    <a:pt x="998" y="822"/>
                    <a:pt x="1034" y="569"/>
                  </a:cubicBezTo>
                  <a:cubicBezTo>
                    <a:pt x="1073" y="295"/>
                    <a:pt x="877" y="40"/>
                    <a:pt x="603" y="6"/>
                  </a:cubicBezTo>
                  <a:cubicBezTo>
                    <a:pt x="579" y="3"/>
                    <a:pt x="555" y="1"/>
                    <a:pt x="5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7"/>
            <p:cNvSpPr/>
            <p:nvPr/>
          </p:nvSpPr>
          <p:spPr>
            <a:xfrm>
              <a:off x="1884664" y="2534348"/>
              <a:ext cx="136849" cy="177110"/>
            </a:xfrm>
            <a:custGeom>
              <a:avLst/>
              <a:gdLst/>
              <a:ahLst/>
              <a:cxnLst/>
              <a:rect l="l" t="t" r="r" b="b"/>
              <a:pathLst>
                <a:path w="775" h="1003" extrusionOk="0">
                  <a:moveTo>
                    <a:pt x="527" y="1"/>
                  </a:moveTo>
                  <a:cubicBezTo>
                    <a:pt x="282" y="1"/>
                    <a:pt x="71" y="182"/>
                    <a:pt x="35" y="432"/>
                  </a:cubicBezTo>
                  <a:cubicBezTo>
                    <a:pt x="1" y="706"/>
                    <a:pt x="192" y="961"/>
                    <a:pt x="466" y="1000"/>
                  </a:cubicBezTo>
                  <a:cubicBezTo>
                    <a:pt x="489" y="1002"/>
                    <a:pt x="512" y="1003"/>
                    <a:pt x="534" y="1003"/>
                  </a:cubicBezTo>
                  <a:cubicBezTo>
                    <a:pt x="573" y="1003"/>
                    <a:pt x="610" y="1000"/>
                    <a:pt x="647" y="990"/>
                  </a:cubicBezTo>
                  <a:cubicBezTo>
                    <a:pt x="681" y="838"/>
                    <a:pt x="711" y="687"/>
                    <a:pt x="730" y="530"/>
                  </a:cubicBezTo>
                  <a:cubicBezTo>
                    <a:pt x="755" y="373"/>
                    <a:pt x="765" y="216"/>
                    <a:pt x="774" y="65"/>
                  </a:cubicBezTo>
                  <a:cubicBezTo>
                    <a:pt x="721" y="35"/>
                    <a:pt x="662" y="16"/>
                    <a:pt x="598" y="6"/>
                  </a:cubicBezTo>
                  <a:cubicBezTo>
                    <a:pt x="574" y="2"/>
                    <a:pt x="550" y="1"/>
                    <a:pt x="5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17"/>
          <p:cNvGrpSpPr/>
          <p:nvPr/>
        </p:nvGrpSpPr>
        <p:grpSpPr>
          <a:xfrm>
            <a:off x="1456503" y="2062193"/>
            <a:ext cx="1773593" cy="1779212"/>
            <a:chOff x="1370107" y="2210325"/>
            <a:chExt cx="2003833" cy="2010182"/>
          </a:xfrm>
        </p:grpSpPr>
        <p:sp>
          <p:nvSpPr>
            <p:cNvPr id="193" name="Google Shape;193;p17"/>
            <p:cNvSpPr/>
            <p:nvPr/>
          </p:nvSpPr>
          <p:spPr>
            <a:xfrm>
              <a:off x="1370107" y="3345553"/>
              <a:ext cx="853764" cy="874954"/>
            </a:xfrm>
            <a:custGeom>
              <a:avLst/>
              <a:gdLst/>
              <a:ahLst/>
              <a:cxnLst/>
              <a:rect l="l" t="t" r="r" b="b"/>
              <a:pathLst>
                <a:path w="4835" h="4955" extrusionOk="0">
                  <a:moveTo>
                    <a:pt x="4138" y="1"/>
                  </a:moveTo>
                  <a:cubicBezTo>
                    <a:pt x="3971" y="1"/>
                    <a:pt x="3804" y="69"/>
                    <a:pt x="3679" y="202"/>
                  </a:cubicBezTo>
                  <a:lnTo>
                    <a:pt x="236" y="3899"/>
                  </a:lnTo>
                  <a:cubicBezTo>
                    <a:pt x="1" y="4154"/>
                    <a:pt x="15" y="4550"/>
                    <a:pt x="265" y="4786"/>
                  </a:cubicBezTo>
                  <a:cubicBezTo>
                    <a:pt x="387" y="4898"/>
                    <a:pt x="542" y="4955"/>
                    <a:pt x="696" y="4955"/>
                  </a:cubicBezTo>
                  <a:cubicBezTo>
                    <a:pt x="863" y="4955"/>
                    <a:pt x="1029" y="4889"/>
                    <a:pt x="1152" y="4756"/>
                  </a:cubicBezTo>
                  <a:lnTo>
                    <a:pt x="4599" y="1054"/>
                  </a:lnTo>
                  <a:cubicBezTo>
                    <a:pt x="4834" y="804"/>
                    <a:pt x="4820" y="407"/>
                    <a:pt x="4565" y="172"/>
                  </a:cubicBezTo>
                  <a:cubicBezTo>
                    <a:pt x="4443" y="57"/>
                    <a:pt x="4290" y="1"/>
                    <a:pt x="4138" y="1"/>
                  </a:cubicBezTo>
                  <a:close/>
                </a:path>
              </a:pathLst>
            </a:custGeom>
            <a:solidFill>
              <a:srgbClr val="3A2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7"/>
            <p:cNvSpPr/>
            <p:nvPr/>
          </p:nvSpPr>
          <p:spPr>
            <a:xfrm>
              <a:off x="1948587" y="3075740"/>
              <a:ext cx="531153" cy="497249"/>
            </a:xfrm>
            <a:custGeom>
              <a:avLst/>
              <a:gdLst/>
              <a:ahLst/>
              <a:cxnLst/>
              <a:rect l="l" t="t" r="r" b="b"/>
              <a:pathLst>
                <a:path w="3008" h="2816" extrusionOk="0">
                  <a:moveTo>
                    <a:pt x="951" y="1"/>
                  </a:moveTo>
                  <a:lnTo>
                    <a:pt x="530" y="456"/>
                  </a:lnTo>
                  <a:cubicBezTo>
                    <a:pt x="1" y="1024"/>
                    <a:pt x="35" y="1911"/>
                    <a:pt x="598" y="2440"/>
                  </a:cubicBezTo>
                  <a:cubicBezTo>
                    <a:pt x="869" y="2691"/>
                    <a:pt x="1212" y="2815"/>
                    <a:pt x="1554" y="2815"/>
                  </a:cubicBezTo>
                  <a:cubicBezTo>
                    <a:pt x="1932" y="2815"/>
                    <a:pt x="2309" y="2664"/>
                    <a:pt x="2587" y="2366"/>
                  </a:cubicBezTo>
                  <a:lnTo>
                    <a:pt x="3008" y="1916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7"/>
            <p:cNvSpPr/>
            <p:nvPr/>
          </p:nvSpPr>
          <p:spPr>
            <a:xfrm>
              <a:off x="1928810" y="2210325"/>
              <a:ext cx="1445131" cy="1310753"/>
            </a:xfrm>
            <a:custGeom>
              <a:avLst/>
              <a:gdLst/>
              <a:ahLst/>
              <a:cxnLst/>
              <a:rect l="l" t="t" r="r" b="b"/>
              <a:pathLst>
                <a:path w="8184" h="7423" extrusionOk="0">
                  <a:moveTo>
                    <a:pt x="5124" y="1"/>
                  </a:moveTo>
                  <a:cubicBezTo>
                    <a:pt x="4021" y="1"/>
                    <a:pt x="2780" y="558"/>
                    <a:pt x="1817" y="1596"/>
                  </a:cubicBezTo>
                  <a:cubicBezTo>
                    <a:pt x="250" y="3276"/>
                    <a:pt x="0" y="5587"/>
                    <a:pt x="1254" y="6758"/>
                  </a:cubicBezTo>
                  <a:cubicBezTo>
                    <a:pt x="1737" y="7207"/>
                    <a:pt x="2372" y="7423"/>
                    <a:pt x="3059" y="7423"/>
                  </a:cubicBezTo>
                  <a:cubicBezTo>
                    <a:pt x="4162" y="7423"/>
                    <a:pt x="5401" y="6867"/>
                    <a:pt x="6367" y="5832"/>
                  </a:cubicBezTo>
                  <a:cubicBezTo>
                    <a:pt x="7929" y="4148"/>
                    <a:pt x="8184" y="1836"/>
                    <a:pt x="6925" y="665"/>
                  </a:cubicBezTo>
                  <a:cubicBezTo>
                    <a:pt x="6444" y="216"/>
                    <a:pt x="5811" y="1"/>
                    <a:pt x="5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7"/>
            <p:cNvSpPr/>
            <p:nvPr/>
          </p:nvSpPr>
          <p:spPr>
            <a:xfrm>
              <a:off x="2102565" y="2331282"/>
              <a:ext cx="1096738" cy="1069898"/>
            </a:xfrm>
            <a:custGeom>
              <a:avLst/>
              <a:gdLst/>
              <a:ahLst/>
              <a:cxnLst/>
              <a:rect l="l" t="t" r="r" b="b"/>
              <a:pathLst>
                <a:path w="6211" h="6059" extrusionOk="0">
                  <a:moveTo>
                    <a:pt x="1930" y="0"/>
                  </a:moveTo>
                  <a:cubicBezTo>
                    <a:pt x="1543" y="240"/>
                    <a:pt x="1171" y="544"/>
                    <a:pt x="833" y="911"/>
                  </a:cubicBezTo>
                  <a:cubicBezTo>
                    <a:pt x="490" y="1273"/>
                    <a:pt x="216" y="1665"/>
                    <a:pt x="1" y="2072"/>
                  </a:cubicBezTo>
                  <a:lnTo>
                    <a:pt x="4281" y="6058"/>
                  </a:lnTo>
                  <a:cubicBezTo>
                    <a:pt x="4668" y="5813"/>
                    <a:pt x="5040" y="5510"/>
                    <a:pt x="5383" y="5147"/>
                  </a:cubicBezTo>
                  <a:cubicBezTo>
                    <a:pt x="5721" y="4780"/>
                    <a:pt x="5995" y="4388"/>
                    <a:pt x="6211" y="3982"/>
                  </a:cubicBezTo>
                  <a:lnTo>
                    <a:pt x="19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7"/>
            <p:cNvSpPr/>
            <p:nvPr/>
          </p:nvSpPr>
          <p:spPr>
            <a:xfrm>
              <a:off x="2019572" y="2696977"/>
              <a:ext cx="839108" cy="803616"/>
            </a:xfrm>
            <a:custGeom>
              <a:avLst/>
              <a:gdLst/>
              <a:ahLst/>
              <a:cxnLst/>
              <a:rect l="l" t="t" r="r" b="b"/>
              <a:pathLst>
                <a:path w="4752" h="4551" extrusionOk="0">
                  <a:moveTo>
                    <a:pt x="471" y="1"/>
                  </a:moveTo>
                  <a:cubicBezTo>
                    <a:pt x="241" y="441"/>
                    <a:pt x="84" y="897"/>
                    <a:pt x="1" y="1343"/>
                  </a:cubicBezTo>
                  <a:lnTo>
                    <a:pt x="3443" y="4550"/>
                  </a:lnTo>
                  <a:cubicBezTo>
                    <a:pt x="3884" y="4438"/>
                    <a:pt x="4325" y="4247"/>
                    <a:pt x="4751" y="3987"/>
                  </a:cubicBezTo>
                  <a:lnTo>
                    <a:pt x="4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7"/>
            <p:cNvSpPr/>
            <p:nvPr/>
          </p:nvSpPr>
          <p:spPr>
            <a:xfrm>
              <a:off x="2443367" y="2230808"/>
              <a:ext cx="838932" cy="803616"/>
            </a:xfrm>
            <a:custGeom>
              <a:avLst/>
              <a:gdLst/>
              <a:ahLst/>
              <a:cxnLst/>
              <a:rect l="l" t="t" r="r" b="b"/>
              <a:pathLst>
                <a:path w="4751" h="4551" extrusionOk="0">
                  <a:moveTo>
                    <a:pt x="1308" y="1"/>
                  </a:moveTo>
                  <a:cubicBezTo>
                    <a:pt x="867" y="114"/>
                    <a:pt x="426" y="305"/>
                    <a:pt x="0" y="569"/>
                  </a:cubicBezTo>
                  <a:lnTo>
                    <a:pt x="4281" y="4551"/>
                  </a:lnTo>
                  <a:cubicBezTo>
                    <a:pt x="4516" y="4110"/>
                    <a:pt x="4672" y="3654"/>
                    <a:pt x="4751" y="3209"/>
                  </a:cubicBezTo>
                  <a:lnTo>
                    <a:pt x="13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7"/>
            <p:cNvSpPr/>
            <p:nvPr/>
          </p:nvSpPr>
          <p:spPr>
            <a:xfrm>
              <a:off x="2445133" y="2254293"/>
              <a:ext cx="154861" cy="176580"/>
            </a:xfrm>
            <a:custGeom>
              <a:avLst/>
              <a:gdLst/>
              <a:ahLst/>
              <a:cxnLst/>
              <a:rect l="l" t="t" r="r" b="b"/>
              <a:pathLst>
                <a:path w="877" h="1000" extrusionOk="0">
                  <a:moveTo>
                    <a:pt x="877" y="0"/>
                  </a:moveTo>
                  <a:lnTo>
                    <a:pt x="877" y="0"/>
                  </a:lnTo>
                  <a:cubicBezTo>
                    <a:pt x="578" y="108"/>
                    <a:pt x="284" y="250"/>
                    <a:pt x="0" y="431"/>
                  </a:cubicBezTo>
                  <a:lnTo>
                    <a:pt x="617" y="999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rgbClr val="6B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7"/>
            <p:cNvSpPr/>
            <p:nvPr/>
          </p:nvSpPr>
          <p:spPr>
            <a:xfrm>
              <a:off x="2445133" y="2254293"/>
              <a:ext cx="154861" cy="176580"/>
            </a:xfrm>
            <a:custGeom>
              <a:avLst/>
              <a:gdLst/>
              <a:ahLst/>
              <a:cxnLst/>
              <a:rect l="l" t="t" r="r" b="b"/>
              <a:pathLst>
                <a:path w="877" h="1000" extrusionOk="0">
                  <a:moveTo>
                    <a:pt x="877" y="0"/>
                  </a:moveTo>
                  <a:lnTo>
                    <a:pt x="877" y="0"/>
                  </a:lnTo>
                  <a:cubicBezTo>
                    <a:pt x="578" y="108"/>
                    <a:pt x="284" y="250"/>
                    <a:pt x="0" y="431"/>
                  </a:cubicBezTo>
                  <a:lnTo>
                    <a:pt x="617" y="999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7"/>
            <p:cNvSpPr/>
            <p:nvPr/>
          </p:nvSpPr>
          <p:spPr>
            <a:xfrm>
              <a:off x="2554083" y="2348586"/>
              <a:ext cx="244034" cy="249154"/>
            </a:xfrm>
            <a:custGeom>
              <a:avLst/>
              <a:gdLst/>
              <a:ahLst/>
              <a:cxnLst/>
              <a:rect l="l" t="t" r="r" b="b"/>
              <a:pathLst>
                <a:path w="1382" h="1411" extrusionOk="0">
                  <a:moveTo>
                    <a:pt x="1381" y="0"/>
                  </a:moveTo>
                  <a:lnTo>
                    <a:pt x="0" y="465"/>
                  </a:lnTo>
                  <a:lnTo>
                    <a:pt x="1014" y="1410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7"/>
            <p:cNvSpPr/>
            <p:nvPr/>
          </p:nvSpPr>
          <p:spPr>
            <a:xfrm>
              <a:off x="2732960" y="2515454"/>
              <a:ext cx="244210" cy="249154"/>
            </a:xfrm>
            <a:custGeom>
              <a:avLst/>
              <a:gdLst/>
              <a:ahLst/>
              <a:cxnLst/>
              <a:rect l="l" t="t" r="r" b="b"/>
              <a:pathLst>
                <a:path w="1383" h="1411" extrusionOk="0">
                  <a:moveTo>
                    <a:pt x="1382" y="0"/>
                  </a:moveTo>
                  <a:lnTo>
                    <a:pt x="1" y="465"/>
                  </a:lnTo>
                  <a:lnTo>
                    <a:pt x="1015" y="1411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2912013" y="2682321"/>
              <a:ext cx="244034" cy="249154"/>
            </a:xfrm>
            <a:custGeom>
              <a:avLst/>
              <a:gdLst/>
              <a:ahLst/>
              <a:cxnLst/>
              <a:rect l="l" t="t" r="r" b="b"/>
              <a:pathLst>
                <a:path w="1382" h="1411" extrusionOk="0">
                  <a:moveTo>
                    <a:pt x="1382" y="0"/>
                  </a:moveTo>
                  <a:lnTo>
                    <a:pt x="1" y="466"/>
                  </a:lnTo>
                  <a:lnTo>
                    <a:pt x="1019" y="1411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3091949" y="2873380"/>
              <a:ext cx="172165" cy="159275"/>
            </a:xfrm>
            <a:custGeom>
              <a:avLst/>
              <a:gdLst/>
              <a:ahLst/>
              <a:cxnLst/>
              <a:rect l="l" t="t" r="r" b="b"/>
              <a:pathLst>
                <a:path w="975" h="902" extrusionOk="0">
                  <a:moveTo>
                    <a:pt x="975" y="1"/>
                  </a:moveTo>
                  <a:lnTo>
                    <a:pt x="0" y="329"/>
                  </a:lnTo>
                  <a:lnTo>
                    <a:pt x="613" y="902"/>
                  </a:lnTo>
                  <a:cubicBezTo>
                    <a:pt x="769" y="608"/>
                    <a:pt x="892" y="304"/>
                    <a:pt x="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2702765" y="3300702"/>
              <a:ext cx="154154" cy="176580"/>
            </a:xfrm>
            <a:custGeom>
              <a:avLst/>
              <a:gdLst/>
              <a:ahLst/>
              <a:cxnLst/>
              <a:rect l="l" t="t" r="r" b="b"/>
              <a:pathLst>
                <a:path w="873" h="1000" extrusionOk="0">
                  <a:moveTo>
                    <a:pt x="260" y="0"/>
                  </a:moveTo>
                  <a:lnTo>
                    <a:pt x="1" y="999"/>
                  </a:lnTo>
                  <a:cubicBezTo>
                    <a:pt x="294" y="891"/>
                    <a:pt x="588" y="749"/>
                    <a:pt x="872" y="573"/>
                  </a:cubicBezTo>
                  <a:lnTo>
                    <a:pt x="2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2503934" y="3133658"/>
              <a:ext cx="244916" cy="249331"/>
            </a:xfrm>
            <a:custGeom>
              <a:avLst/>
              <a:gdLst/>
              <a:ahLst/>
              <a:cxnLst/>
              <a:rect l="l" t="t" r="r" b="b"/>
              <a:pathLst>
                <a:path w="1387" h="1412" extrusionOk="0">
                  <a:moveTo>
                    <a:pt x="367" y="1"/>
                  </a:moveTo>
                  <a:lnTo>
                    <a:pt x="0" y="1411"/>
                  </a:lnTo>
                  <a:lnTo>
                    <a:pt x="1386" y="946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7"/>
            <p:cNvSpPr/>
            <p:nvPr/>
          </p:nvSpPr>
          <p:spPr>
            <a:xfrm>
              <a:off x="2324881" y="2966791"/>
              <a:ext cx="244034" cy="249331"/>
            </a:xfrm>
            <a:custGeom>
              <a:avLst/>
              <a:gdLst/>
              <a:ahLst/>
              <a:cxnLst/>
              <a:rect l="l" t="t" r="r" b="b"/>
              <a:pathLst>
                <a:path w="1382" h="1412" extrusionOk="0">
                  <a:moveTo>
                    <a:pt x="368" y="1"/>
                  </a:moveTo>
                  <a:lnTo>
                    <a:pt x="0" y="1411"/>
                  </a:lnTo>
                  <a:lnTo>
                    <a:pt x="0" y="1411"/>
                  </a:lnTo>
                  <a:lnTo>
                    <a:pt x="1381" y="946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7"/>
            <p:cNvSpPr/>
            <p:nvPr/>
          </p:nvSpPr>
          <p:spPr>
            <a:xfrm>
              <a:off x="2145828" y="2799923"/>
              <a:ext cx="244034" cy="249154"/>
            </a:xfrm>
            <a:custGeom>
              <a:avLst/>
              <a:gdLst/>
              <a:ahLst/>
              <a:cxnLst/>
              <a:rect l="l" t="t" r="r" b="b"/>
              <a:pathLst>
                <a:path w="1382" h="1411" extrusionOk="0">
                  <a:moveTo>
                    <a:pt x="368" y="0"/>
                  </a:moveTo>
                  <a:lnTo>
                    <a:pt x="1" y="1411"/>
                  </a:lnTo>
                  <a:lnTo>
                    <a:pt x="1382" y="946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7"/>
            <p:cNvSpPr/>
            <p:nvPr/>
          </p:nvSpPr>
          <p:spPr>
            <a:xfrm>
              <a:off x="2037760" y="2698743"/>
              <a:ext cx="173048" cy="159275"/>
            </a:xfrm>
            <a:custGeom>
              <a:avLst/>
              <a:gdLst/>
              <a:ahLst/>
              <a:cxnLst/>
              <a:rect l="l" t="t" r="r" b="b"/>
              <a:pathLst>
                <a:path w="980" h="902" extrusionOk="0">
                  <a:moveTo>
                    <a:pt x="363" y="0"/>
                  </a:moveTo>
                  <a:cubicBezTo>
                    <a:pt x="206" y="299"/>
                    <a:pt x="89" y="598"/>
                    <a:pt x="0" y="902"/>
                  </a:cubicBezTo>
                  <a:lnTo>
                    <a:pt x="980" y="573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7"/>
            <p:cNvSpPr/>
            <p:nvPr/>
          </p:nvSpPr>
          <p:spPr>
            <a:xfrm>
              <a:off x="2195977" y="2434051"/>
              <a:ext cx="177463" cy="170576"/>
            </a:xfrm>
            <a:custGeom>
              <a:avLst/>
              <a:gdLst/>
              <a:ahLst/>
              <a:cxnLst/>
              <a:rect l="l" t="t" r="r" b="b"/>
              <a:pathLst>
                <a:path w="1005" h="966" extrusionOk="0">
                  <a:moveTo>
                    <a:pt x="637" y="1"/>
                  </a:moveTo>
                  <a:cubicBezTo>
                    <a:pt x="520" y="104"/>
                    <a:pt x="412" y="211"/>
                    <a:pt x="304" y="329"/>
                  </a:cubicBezTo>
                  <a:cubicBezTo>
                    <a:pt x="197" y="442"/>
                    <a:pt x="94" y="559"/>
                    <a:pt x="1" y="682"/>
                  </a:cubicBezTo>
                  <a:cubicBezTo>
                    <a:pt x="25" y="735"/>
                    <a:pt x="59" y="789"/>
                    <a:pt x="108" y="829"/>
                  </a:cubicBezTo>
                  <a:cubicBezTo>
                    <a:pt x="204" y="920"/>
                    <a:pt x="327" y="965"/>
                    <a:pt x="450" y="965"/>
                  </a:cubicBezTo>
                  <a:cubicBezTo>
                    <a:pt x="585" y="965"/>
                    <a:pt x="719" y="911"/>
                    <a:pt x="819" y="804"/>
                  </a:cubicBezTo>
                  <a:cubicBezTo>
                    <a:pt x="1005" y="603"/>
                    <a:pt x="995" y="285"/>
                    <a:pt x="789" y="99"/>
                  </a:cubicBezTo>
                  <a:cubicBezTo>
                    <a:pt x="745" y="55"/>
                    <a:pt x="691" y="20"/>
                    <a:pt x="6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2364612" y="2602331"/>
              <a:ext cx="196534" cy="177110"/>
            </a:xfrm>
            <a:custGeom>
              <a:avLst/>
              <a:gdLst/>
              <a:ahLst/>
              <a:cxnLst/>
              <a:rect l="l" t="t" r="r" b="b"/>
              <a:pathLst>
                <a:path w="1113" h="1003" extrusionOk="0">
                  <a:moveTo>
                    <a:pt x="559" y="0"/>
                  </a:moveTo>
                  <a:cubicBezTo>
                    <a:pt x="423" y="0"/>
                    <a:pt x="289" y="54"/>
                    <a:pt x="192" y="160"/>
                  </a:cubicBezTo>
                  <a:cubicBezTo>
                    <a:pt x="1" y="360"/>
                    <a:pt x="15" y="679"/>
                    <a:pt x="216" y="870"/>
                  </a:cubicBezTo>
                  <a:cubicBezTo>
                    <a:pt x="312" y="959"/>
                    <a:pt x="435" y="1003"/>
                    <a:pt x="558" y="1003"/>
                  </a:cubicBezTo>
                  <a:cubicBezTo>
                    <a:pt x="692" y="1003"/>
                    <a:pt x="827" y="950"/>
                    <a:pt x="926" y="845"/>
                  </a:cubicBezTo>
                  <a:cubicBezTo>
                    <a:pt x="1112" y="640"/>
                    <a:pt x="1103" y="321"/>
                    <a:pt x="902" y="135"/>
                  </a:cubicBezTo>
                  <a:cubicBezTo>
                    <a:pt x="804" y="44"/>
                    <a:pt x="681" y="0"/>
                    <a:pt x="5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7"/>
            <p:cNvSpPr/>
            <p:nvPr/>
          </p:nvSpPr>
          <p:spPr>
            <a:xfrm>
              <a:off x="2553200" y="2777321"/>
              <a:ext cx="196357" cy="177286"/>
            </a:xfrm>
            <a:custGeom>
              <a:avLst/>
              <a:gdLst/>
              <a:ahLst/>
              <a:cxnLst/>
              <a:rect l="l" t="t" r="r" b="b"/>
              <a:pathLst>
                <a:path w="1112" h="1004" extrusionOk="0">
                  <a:moveTo>
                    <a:pt x="555" y="0"/>
                  </a:moveTo>
                  <a:cubicBezTo>
                    <a:pt x="421" y="0"/>
                    <a:pt x="286" y="53"/>
                    <a:pt x="186" y="158"/>
                  </a:cubicBezTo>
                  <a:cubicBezTo>
                    <a:pt x="0" y="364"/>
                    <a:pt x="10" y="677"/>
                    <a:pt x="211" y="868"/>
                  </a:cubicBezTo>
                  <a:cubicBezTo>
                    <a:pt x="309" y="959"/>
                    <a:pt x="432" y="1003"/>
                    <a:pt x="554" y="1003"/>
                  </a:cubicBezTo>
                  <a:cubicBezTo>
                    <a:pt x="689" y="1003"/>
                    <a:pt x="823" y="949"/>
                    <a:pt x="921" y="843"/>
                  </a:cubicBezTo>
                  <a:cubicBezTo>
                    <a:pt x="1112" y="638"/>
                    <a:pt x="1097" y="324"/>
                    <a:pt x="897" y="133"/>
                  </a:cubicBezTo>
                  <a:cubicBezTo>
                    <a:pt x="801" y="44"/>
                    <a:pt x="678" y="0"/>
                    <a:pt x="5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7"/>
            <p:cNvSpPr/>
            <p:nvPr/>
          </p:nvSpPr>
          <p:spPr>
            <a:xfrm>
              <a:off x="2740906" y="2952134"/>
              <a:ext cx="196357" cy="177463"/>
            </a:xfrm>
            <a:custGeom>
              <a:avLst/>
              <a:gdLst/>
              <a:ahLst/>
              <a:cxnLst/>
              <a:rect l="l" t="t" r="r" b="b"/>
              <a:pathLst>
                <a:path w="1112" h="1005" extrusionOk="0">
                  <a:moveTo>
                    <a:pt x="557" y="0"/>
                  </a:moveTo>
                  <a:cubicBezTo>
                    <a:pt x="422" y="0"/>
                    <a:pt x="286" y="54"/>
                    <a:pt x="186" y="162"/>
                  </a:cubicBezTo>
                  <a:cubicBezTo>
                    <a:pt x="0" y="363"/>
                    <a:pt x="10" y="681"/>
                    <a:pt x="216" y="867"/>
                  </a:cubicBezTo>
                  <a:cubicBezTo>
                    <a:pt x="312" y="959"/>
                    <a:pt x="435" y="1004"/>
                    <a:pt x="557" y="1004"/>
                  </a:cubicBezTo>
                  <a:cubicBezTo>
                    <a:pt x="691" y="1004"/>
                    <a:pt x="824" y="950"/>
                    <a:pt x="921" y="843"/>
                  </a:cubicBezTo>
                  <a:cubicBezTo>
                    <a:pt x="1112" y="642"/>
                    <a:pt x="1102" y="324"/>
                    <a:pt x="896" y="133"/>
                  </a:cubicBezTo>
                  <a:cubicBezTo>
                    <a:pt x="801" y="44"/>
                    <a:pt x="679" y="0"/>
                    <a:pt x="5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7"/>
            <p:cNvSpPr/>
            <p:nvPr/>
          </p:nvSpPr>
          <p:spPr>
            <a:xfrm>
              <a:off x="2928435" y="3127125"/>
              <a:ext cx="178346" cy="171106"/>
            </a:xfrm>
            <a:custGeom>
              <a:avLst/>
              <a:gdLst/>
              <a:ahLst/>
              <a:cxnLst/>
              <a:rect l="l" t="t" r="r" b="b"/>
              <a:pathLst>
                <a:path w="1010" h="969" extrusionOk="0">
                  <a:moveTo>
                    <a:pt x="558" y="1"/>
                  </a:moveTo>
                  <a:cubicBezTo>
                    <a:pt x="424" y="1"/>
                    <a:pt x="289" y="55"/>
                    <a:pt x="192" y="160"/>
                  </a:cubicBezTo>
                  <a:cubicBezTo>
                    <a:pt x="1" y="361"/>
                    <a:pt x="15" y="679"/>
                    <a:pt x="216" y="870"/>
                  </a:cubicBezTo>
                  <a:cubicBezTo>
                    <a:pt x="260" y="910"/>
                    <a:pt x="314" y="944"/>
                    <a:pt x="373" y="968"/>
                  </a:cubicBezTo>
                  <a:cubicBezTo>
                    <a:pt x="486" y="866"/>
                    <a:pt x="598" y="753"/>
                    <a:pt x="706" y="640"/>
                  </a:cubicBezTo>
                  <a:cubicBezTo>
                    <a:pt x="814" y="523"/>
                    <a:pt x="912" y="405"/>
                    <a:pt x="1010" y="283"/>
                  </a:cubicBezTo>
                  <a:cubicBezTo>
                    <a:pt x="980" y="229"/>
                    <a:pt x="946" y="180"/>
                    <a:pt x="897" y="136"/>
                  </a:cubicBezTo>
                  <a:cubicBezTo>
                    <a:pt x="802" y="45"/>
                    <a:pt x="680" y="1"/>
                    <a:pt x="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Fritule </a:t>
            </a:r>
            <a:endParaRPr dirty="0"/>
          </a:p>
        </p:txBody>
      </p:sp>
      <p:sp>
        <p:nvSpPr>
          <p:cNvPr id="868" name="Google Shape;868;p35"/>
          <p:cNvSpPr txBox="1">
            <a:spLocks noGrp="1"/>
          </p:cNvSpPr>
          <p:nvPr>
            <p:ph type="body" idx="1"/>
          </p:nvPr>
        </p:nvSpPr>
        <p:spPr>
          <a:xfrm>
            <a:off x="4016872" y="1395248"/>
            <a:ext cx="5127128" cy="32864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Tradicionalno hrvatsko jelo i ovako ih moja obitelj radi. Za tijesto su potrebni ovi sastojci: 4 dcl jogurta, 2 jaja, 2 paketića vanilin šećera, malo soli, 2 žličice šećera, 20 žlica glatkog brašna, 1 paketić praška za pecivo i po želji žlica rakije.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PRIPREMA: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1.Umiješati sve sastojke, da se dobije glatka smjesa. Ukoliko vidite da vam je smjesa rijetka, slobodno dodajte još koju žlicu brašna.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2. Vadite smjesu žličicom i pržiti u vrućem ulju. Ulje ne smije biti prevruće.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3. Čim fritule pozlate, treba ih okrenuti na drugu stranu i pustiti da se ispeku do kraja.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4. Pečene fritule izvaditi u zdjelu na kojem je kuhinjski papir da upije višak ulja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Po želji posuti šećerom u prahu!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Jan</a:t>
            </a:r>
            <a:endParaRPr dirty="0"/>
          </a:p>
        </p:txBody>
      </p:sp>
      <p:sp>
        <p:nvSpPr>
          <p:cNvPr id="870" name="Google Shape;870;p35"/>
          <p:cNvSpPr/>
          <p:nvPr/>
        </p:nvSpPr>
        <p:spPr>
          <a:xfrm>
            <a:off x="7519869" y="461800"/>
            <a:ext cx="150876" cy="146389"/>
          </a:xfrm>
          <a:custGeom>
            <a:avLst/>
            <a:gdLst/>
            <a:ahLst/>
            <a:cxnLst/>
            <a:rect l="l" t="t" r="r" b="b"/>
            <a:pathLst>
              <a:path w="4338" h="4209" extrusionOk="0">
                <a:moveTo>
                  <a:pt x="1079" y="1"/>
                </a:moveTo>
                <a:cubicBezTo>
                  <a:pt x="495" y="1"/>
                  <a:pt x="44" y="116"/>
                  <a:pt x="4" y="117"/>
                </a:cubicBezTo>
                <a:lnTo>
                  <a:pt x="4" y="117"/>
                </a:lnTo>
                <a:cubicBezTo>
                  <a:pt x="3" y="117"/>
                  <a:pt x="2" y="117"/>
                  <a:pt x="2" y="116"/>
                </a:cubicBezTo>
                <a:lnTo>
                  <a:pt x="2" y="116"/>
                </a:lnTo>
                <a:cubicBezTo>
                  <a:pt x="1" y="117"/>
                  <a:pt x="1" y="117"/>
                  <a:pt x="3" y="117"/>
                </a:cubicBezTo>
                <a:cubicBezTo>
                  <a:pt x="4" y="117"/>
                  <a:pt x="4" y="117"/>
                  <a:pt x="4" y="117"/>
                </a:cubicBezTo>
                <a:lnTo>
                  <a:pt x="4" y="117"/>
                </a:lnTo>
                <a:cubicBezTo>
                  <a:pt x="2359" y="1141"/>
                  <a:pt x="1914" y="3853"/>
                  <a:pt x="1914" y="3853"/>
                </a:cubicBezTo>
                <a:lnTo>
                  <a:pt x="3916" y="4209"/>
                </a:lnTo>
                <a:cubicBezTo>
                  <a:pt x="4337" y="569"/>
                  <a:pt x="2378" y="1"/>
                  <a:pt x="1079" y="1"/>
                </a:cubicBezTo>
                <a:close/>
              </a:path>
            </a:pathLst>
          </a:custGeom>
          <a:solidFill>
            <a:srgbClr val="FF7D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35"/>
          <p:cNvSpPr/>
          <p:nvPr/>
        </p:nvSpPr>
        <p:spPr>
          <a:xfrm>
            <a:off x="3150797" y="749117"/>
            <a:ext cx="308664" cy="269526"/>
          </a:xfrm>
          <a:custGeom>
            <a:avLst/>
            <a:gdLst/>
            <a:ahLst/>
            <a:cxnLst/>
            <a:rect l="l" t="t" r="r" b="b"/>
            <a:pathLst>
              <a:path w="6317" h="5516" extrusionOk="0">
                <a:moveTo>
                  <a:pt x="3087" y="1095"/>
                </a:moveTo>
                <a:cubicBezTo>
                  <a:pt x="3197" y="1095"/>
                  <a:pt x="3314" y="1145"/>
                  <a:pt x="3381" y="1246"/>
                </a:cubicBezTo>
                <a:cubicBezTo>
                  <a:pt x="3425" y="1246"/>
                  <a:pt x="3381" y="1335"/>
                  <a:pt x="3381" y="1379"/>
                </a:cubicBezTo>
                <a:cubicBezTo>
                  <a:pt x="3114" y="1779"/>
                  <a:pt x="2802" y="2046"/>
                  <a:pt x="2358" y="2224"/>
                </a:cubicBezTo>
                <a:cubicBezTo>
                  <a:pt x="2402" y="1868"/>
                  <a:pt x="2536" y="1512"/>
                  <a:pt x="2802" y="1246"/>
                </a:cubicBezTo>
                <a:cubicBezTo>
                  <a:pt x="2847" y="1157"/>
                  <a:pt x="2891" y="1112"/>
                  <a:pt x="2980" y="1112"/>
                </a:cubicBezTo>
                <a:cubicBezTo>
                  <a:pt x="3014" y="1101"/>
                  <a:pt x="3050" y="1095"/>
                  <a:pt x="3087" y="1095"/>
                </a:cubicBezTo>
                <a:close/>
                <a:moveTo>
                  <a:pt x="5469" y="2651"/>
                </a:moveTo>
                <a:cubicBezTo>
                  <a:pt x="5542" y="2651"/>
                  <a:pt x="5618" y="2682"/>
                  <a:pt x="5649" y="2713"/>
                </a:cubicBezTo>
                <a:cubicBezTo>
                  <a:pt x="5738" y="2758"/>
                  <a:pt x="5783" y="2847"/>
                  <a:pt x="5783" y="2936"/>
                </a:cubicBezTo>
                <a:cubicBezTo>
                  <a:pt x="5649" y="3292"/>
                  <a:pt x="5382" y="3559"/>
                  <a:pt x="5071" y="3737"/>
                </a:cubicBezTo>
                <a:lnTo>
                  <a:pt x="5071" y="3648"/>
                </a:lnTo>
                <a:cubicBezTo>
                  <a:pt x="4982" y="3292"/>
                  <a:pt x="5116" y="2936"/>
                  <a:pt x="5338" y="2669"/>
                </a:cubicBezTo>
                <a:lnTo>
                  <a:pt x="5382" y="2669"/>
                </a:lnTo>
                <a:cubicBezTo>
                  <a:pt x="5408" y="2656"/>
                  <a:pt x="5438" y="2651"/>
                  <a:pt x="5469" y="2651"/>
                </a:cubicBezTo>
                <a:close/>
                <a:moveTo>
                  <a:pt x="534" y="0"/>
                </a:moveTo>
                <a:cubicBezTo>
                  <a:pt x="489" y="45"/>
                  <a:pt x="0" y="1735"/>
                  <a:pt x="489" y="2447"/>
                </a:cubicBezTo>
                <a:cubicBezTo>
                  <a:pt x="623" y="2669"/>
                  <a:pt x="845" y="2802"/>
                  <a:pt x="1112" y="2802"/>
                </a:cubicBezTo>
                <a:cubicBezTo>
                  <a:pt x="1190" y="2814"/>
                  <a:pt x="1271" y="2819"/>
                  <a:pt x="1353" y="2819"/>
                </a:cubicBezTo>
                <a:cubicBezTo>
                  <a:pt x="1599" y="2819"/>
                  <a:pt x="1857" y="2769"/>
                  <a:pt x="2091" y="2669"/>
                </a:cubicBezTo>
                <a:cubicBezTo>
                  <a:pt x="2091" y="3203"/>
                  <a:pt x="2269" y="3692"/>
                  <a:pt x="2625" y="4092"/>
                </a:cubicBezTo>
                <a:cubicBezTo>
                  <a:pt x="2943" y="4382"/>
                  <a:pt x="3357" y="4521"/>
                  <a:pt x="3766" y="4521"/>
                </a:cubicBezTo>
                <a:cubicBezTo>
                  <a:pt x="3985" y="4521"/>
                  <a:pt x="4202" y="4481"/>
                  <a:pt x="4404" y="4404"/>
                </a:cubicBezTo>
                <a:cubicBezTo>
                  <a:pt x="4582" y="4315"/>
                  <a:pt x="4760" y="4270"/>
                  <a:pt x="4893" y="4181"/>
                </a:cubicBezTo>
                <a:cubicBezTo>
                  <a:pt x="5116" y="4804"/>
                  <a:pt x="5605" y="5293"/>
                  <a:pt x="6228" y="5516"/>
                </a:cubicBezTo>
                <a:lnTo>
                  <a:pt x="6317" y="5204"/>
                </a:lnTo>
                <a:cubicBezTo>
                  <a:pt x="5783" y="5026"/>
                  <a:pt x="5338" y="4582"/>
                  <a:pt x="5160" y="4048"/>
                </a:cubicBezTo>
                <a:cubicBezTo>
                  <a:pt x="5605" y="3825"/>
                  <a:pt x="5916" y="3470"/>
                  <a:pt x="6050" y="3025"/>
                </a:cubicBezTo>
                <a:cubicBezTo>
                  <a:pt x="6094" y="2802"/>
                  <a:pt x="6005" y="2624"/>
                  <a:pt x="5827" y="2491"/>
                </a:cubicBezTo>
                <a:cubicBezTo>
                  <a:pt x="5750" y="2413"/>
                  <a:pt x="5627" y="2366"/>
                  <a:pt x="5503" y="2366"/>
                </a:cubicBezTo>
                <a:cubicBezTo>
                  <a:pt x="5414" y="2366"/>
                  <a:pt x="5324" y="2391"/>
                  <a:pt x="5249" y="2447"/>
                </a:cubicBezTo>
                <a:cubicBezTo>
                  <a:pt x="4893" y="2758"/>
                  <a:pt x="4715" y="3247"/>
                  <a:pt x="4849" y="3692"/>
                </a:cubicBezTo>
                <a:lnTo>
                  <a:pt x="4849" y="3914"/>
                </a:lnTo>
                <a:cubicBezTo>
                  <a:pt x="4671" y="4003"/>
                  <a:pt x="4493" y="4048"/>
                  <a:pt x="4315" y="4092"/>
                </a:cubicBezTo>
                <a:cubicBezTo>
                  <a:pt x="4135" y="4174"/>
                  <a:pt x="3944" y="4214"/>
                  <a:pt x="3754" y="4214"/>
                </a:cubicBezTo>
                <a:cubicBezTo>
                  <a:pt x="3425" y="4214"/>
                  <a:pt x="3100" y="4095"/>
                  <a:pt x="2847" y="3870"/>
                </a:cubicBezTo>
                <a:cubicBezTo>
                  <a:pt x="2536" y="3514"/>
                  <a:pt x="2358" y="3025"/>
                  <a:pt x="2358" y="2536"/>
                </a:cubicBezTo>
                <a:cubicBezTo>
                  <a:pt x="2891" y="2358"/>
                  <a:pt x="3336" y="1957"/>
                  <a:pt x="3603" y="1468"/>
                </a:cubicBezTo>
                <a:cubicBezTo>
                  <a:pt x="3692" y="1335"/>
                  <a:pt x="3692" y="1157"/>
                  <a:pt x="3559" y="1023"/>
                </a:cubicBezTo>
                <a:cubicBezTo>
                  <a:pt x="3425" y="867"/>
                  <a:pt x="3247" y="790"/>
                  <a:pt x="3069" y="790"/>
                </a:cubicBezTo>
                <a:cubicBezTo>
                  <a:pt x="2891" y="790"/>
                  <a:pt x="2714" y="867"/>
                  <a:pt x="2580" y="1023"/>
                </a:cubicBezTo>
                <a:cubicBezTo>
                  <a:pt x="2269" y="1379"/>
                  <a:pt x="2091" y="1868"/>
                  <a:pt x="2091" y="2358"/>
                </a:cubicBezTo>
                <a:cubicBezTo>
                  <a:pt x="1779" y="2491"/>
                  <a:pt x="1468" y="2536"/>
                  <a:pt x="1112" y="2536"/>
                </a:cubicBezTo>
                <a:cubicBezTo>
                  <a:pt x="979" y="2536"/>
                  <a:pt x="801" y="2447"/>
                  <a:pt x="712" y="2313"/>
                </a:cubicBezTo>
                <a:cubicBezTo>
                  <a:pt x="356" y="1779"/>
                  <a:pt x="667" y="534"/>
                  <a:pt x="801" y="89"/>
                </a:cubicBezTo>
                <a:lnTo>
                  <a:pt x="53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35"/>
          <p:cNvSpPr/>
          <p:nvPr/>
        </p:nvSpPr>
        <p:spPr>
          <a:xfrm>
            <a:off x="2787325" y="1581050"/>
            <a:ext cx="67850" cy="83425"/>
          </a:xfrm>
          <a:custGeom>
            <a:avLst/>
            <a:gdLst/>
            <a:ahLst/>
            <a:cxnLst/>
            <a:rect l="l" t="t" r="r" b="b"/>
            <a:pathLst>
              <a:path w="2714" h="3337" extrusionOk="0">
                <a:moveTo>
                  <a:pt x="1335" y="0"/>
                </a:moveTo>
                <a:cubicBezTo>
                  <a:pt x="1290" y="801"/>
                  <a:pt x="756" y="1468"/>
                  <a:pt x="0" y="1646"/>
                </a:cubicBezTo>
                <a:cubicBezTo>
                  <a:pt x="756" y="1868"/>
                  <a:pt x="1290" y="2536"/>
                  <a:pt x="1379" y="3336"/>
                </a:cubicBezTo>
                <a:cubicBezTo>
                  <a:pt x="1424" y="2536"/>
                  <a:pt x="1957" y="1868"/>
                  <a:pt x="2714" y="1646"/>
                </a:cubicBezTo>
                <a:cubicBezTo>
                  <a:pt x="1957" y="1424"/>
                  <a:pt x="1424" y="756"/>
                  <a:pt x="13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35"/>
          <p:cNvSpPr/>
          <p:nvPr/>
        </p:nvSpPr>
        <p:spPr>
          <a:xfrm>
            <a:off x="7670738" y="4144925"/>
            <a:ext cx="68975" cy="83425"/>
          </a:xfrm>
          <a:custGeom>
            <a:avLst/>
            <a:gdLst/>
            <a:ahLst/>
            <a:cxnLst/>
            <a:rect l="l" t="t" r="r" b="b"/>
            <a:pathLst>
              <a:path w="2759" h="3337" extrusionOk="0">
                <a:moveTo>
                  <a:pt x="1335" y="1"/>
                </a:moveTo>
                <a:cubicBezTo>
                  <a:pt x="1291" y="801"/>
                  <a:pt x="757" y="1468"/>
                  <a:pt x="1" y="1691"/>
                </a:cubicBezTo>
                <a:cubicBezTo>
                  <a:pt x="757" y="1869"/>
                  <a:pt x="1335" y="2536"/>
                  <a:pt x="1380" y="3337"/>
                </a:cubicBezTo>
                <a:cubicBezTo>
                  <a:pt x="1424" y="2580"/>
                  <a:pt x="1958" y="1913"/>
                  <a:pt x="2759" y="1691"/>
                </a:cubicBezTo>
                <a:cubicBezTo>
                  <a:pt x="1958" y="1468"/>
                  <a:pt x="1380" y="801"/>
                  <a:pt x="13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0" name="Google Shape;880;p35"/>
          <p:cNvPicPr preferRelativeResize="0"/>
          <p:nvPr/>
        </p:nvPicPr>
        <p:blipFill rotWithShape="1">
          <a:blip r:embed="rId3">
            <a:alphaModFix/>
          </a:blip>
          <a:srcRect l="17928" r="14159"/>
          <a:stretch/>
        </p:blipFill>
        <p:spPr>
          <a:xfrm>
            <a:off x="411414" y="1233500"/>
            <a:ext cx="3174300" cy="3115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881" name="Google Shape;881;p35"/>
          <p:cNvGrpSpPr/>
          <p:nvPr/>
        </p:nvGrpSpPr>
        <p:grpSpPr>
          <a:xfrm>
            <a:off x="2821250" y="3101800"/>
            <a:ext cx="1137675" cy="1703673"/>
            <a:chOff x="1143325" y="2605600"/>
            <a:chExt cx="666125" cy="997525"/>
          </a:xfrm>
        </p:grpSpPr>
        <p:sp>
          <p:nvSpPr>
            <p:cNvPr id="882" name="Google Shape;882;p35"/>
            <p:cNvSpPr/>
            <p:nvPr/>
          </p:nvSpPr>
          <p:spPr>
            <a:xfrm>
              <a:off x="1386850" y="3043750"/>
              <a:ext cx="151275" cy="213525"/>
            </a:xfrm>
            <a:custGeom>
              <a:avLst/>
              <a:gdLst/>
              <a:ahLst/>
              <a:cxnLst/>
              <a:rect l="l" t="t" r="r" b="b"/>
              <a:pathLst>
                <a:path w="6051" h="8541" extrusionOk="0">
                  <a:moveTo>
                    <a:pt x="1" y="0"/>
                  </a:moveTo>
                  <a:lnTo>
                    <a:pt x="1" y="0"/>
                  </a:lnTo>
                  <a:cubicBezTo>
                    <a:pt x="1735" y="2625"/>
                    <a:pt x="3114" y="5516"/>
                    <a:pt x="4048" y="8541"/>
                  </a:cubicBezTo>
                  <a:lnTo>
                    <a:pt x="6050" y="6450"/>
                  </a:lnTo>
                  <a:cubicBezTo>
                    <a:pt x="5739" y="5116"/>
                    <a:pt x="5338" y="3826"/>
                    <a:pt x="4894" y="253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B91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1213375" y="3108250"/>
              <a:ext cx="171275" cy="310275"/>
            </a:xfrm>
            <a:custGeom>
              <a:avLst/>
              <a:gdLst/>
              <a:ahLst/>
              <a:cxnLst/>
              <a:rect l="l" t="t" r="r" b="b"/>
              <a:pathLst>
                <a:path w="6851" h="12411" extrusionOk="0">
                  <a:moveTo>
                    <a:pt x="846" y="0"/>
                  </a:moveTo>
                  <a:lnTo>
                    <a:pt x="0" y="4849"/>
                  </a:lnTo>
                  <a:cubicBezTo>
                    <a:pt x="623" y="5605"/>
                    <a:pt x="1246" y="6405"/>
                    <a:pt x="1824" y="7295"/>
                  </a:cubicBezTo>
                  <a:cubicBezTo>
                    <a:pt x="2936" y="8896"/>
                    <a:pt x="3870" y="10631"/>
                    <a:pt x="4626" y="12410"/>
                  </a:cubicBezTo>
                  <a:lnTo>
                    <a:pt x="6851" y="10142"/>
                  </a:lnTo>
                  <a:cubicBezTo>
                    <a:pt x="6005" y="7740"/>
                    <a:pt x="4849" y="5427"/>
                    <a:pt x="3425" y="3336"/>
                  </a:cubicBezTo>
                  <a:cubicBezTo>
                    <a:pt x="2625" y="2135"/>
                    <a:pt x="1780" y="1068"/>
                    <a:pt x="846" y="0"/>
                  </a:cubicBezTo>
                  <a:close/>
                </a:path>
              </a:pathLst>
            </a:custGeom>
            <a:solidFill>
              <a:srgbClr val="B91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1148875" y="3445175"/>
              <a:ext cx="74525" cy="157950"/>
            </a:xfrm>
            <a:custGeom>
              <a:avLst/>
              <a:gdLst/>
              <a:ahLst/>
              <a:cxnLst/>
              <a:rect l="l" t="t" r="r" b="b"/>
              <a:pathLst>
                <a:path w="2981" h="6318" extrusionOk="0">
                  <a:moveTo>
                    <a:pt x="1112" y="1"/>
                  </a:moveTo>
                  <a:lnTo>
                    <a:pt x="0" y="6317"/>
                  </a:lnTo>
                  <a:lnTo>
                    <a:pt x="0" y="6317"/>
                  </a:lnTo>
                  <a:lnTo>
                    <a:pt x="2981" y="3293"/>
                  </a:lnTo>
                  <a:cubicBezTo>
                    <a:pt x="2402" y="2136"/>
                    <a:pt x="1780" y="1069"/>
                    <a:pt x="1112" y="1"/>
                  </a:cubicBezTo>
                  <a:close/>
                </a:path>
              </a:pathLst>
            </a:custGeom>
            <a:solidFill>
              <a:srgbClr val="B91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5"/>
            <p:cNvSpPr/>
            <p:nvPr/>
          </p:nvSpPr>
          <p:spPr>
            <a:xfrm>
              <a:off x="1242275" y="2978125"/>
              <a:ext cx="220225" cy="359225"/>
            </a:xfrm>
            <a:custGeom>
              <a:avLst/>
              <a:gdLst/>
              <a:ahLst/>
              <a:cxnLst/>
              <a:rect l="l" t="t" r="r" b="b"/>
              <a:pathLst>
                <a:path w="8809" h="14369" extrusionOk="0">
                  <a:moveTo>
                    <a:pt x="579" y="1"/>
                  </a:moveTo>
                  <a:lnTo>
                    <a:pt x="1" y="3559"/>
                  </a:lnTo>
                  <a:cubicBezTo>
                    <a:pt x="1157" y="4805"/>
                    <a:pt x="2225" y="6139"/>
                    <a:pt x="3204" y="7563"/>
                  </a:cubicBezTo>
                  <a:cubicBezTo>
                    <a:pt x="4627" y="9698"/>
                    <a:pt x="5828" y="11966"/>
                    <a:pt x="6718" y="14368"/>
                  </a:cubicBezTo>
                  <a:lnTo>
                    <a:pt x="8808" y="12189"/>
                  </a:lnTo>
                  <a:cubicBezTo>
                    <a:pt x="7919" y="9119"/>
                    <a:pt x="6584" y="6228"/>
                    <a:pt x="4805" y="3559"/>
                  </a:cubicBezTo>
                  <a:cubicBezTo>
                    <a:pt x="4227" y="2759"/>
                    <a:pt x="3648" y="2002"/>
                    <a:pt x="3070" y="1291"/>
                  </a:cubicBezTo>
                  <a:lnTo>
                    <a:pt x="579" y="1"/>
                  </a:lnTo>
                  <a:close/>
                </a:path>
              </a:pathLst>
            </a:custGeom>
            <a:solidFill>
              <a:srgbClr val="B91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5"/>
            <p:cNvSpPr/>
            <p:nvPr/>
          </p:nvSpPr>
          <p:spPr>
            <a:xfrm>
              <a:off x="1184450" y="3273925"/>
              <a:ext cx="120125" cy="229100"/>
            </a:xfrm>
            <a:custGeom>
              <a:avLst/>
              <a:gdLst/>
              <a:ahLst/>
              <a:cxnLst/>
              <a:rect l="l" t="t" r="r" b="b"/>
              <a:pathLst>
                <a:path w="4805" h="9164" extrusionOk="0">
                  <a:moveTo>
                    <a:pt x="846" y="1"/>
                  </a:moveTo>
                  <a:lnTo>
                    <a:pt x="1" y="4983"/>
                  </a:lnTo>
                  <a:cubicBezTo>
                    <a:pt x="179" y="5205"/>
                    <a:pt x="312" y="5383"/>
                    <a:pt x="490" y="5605"/>
                  </a:cubicBezTo>
                  <a:cubicBezTo>
                    <a:pt x="1246" y="6762"/>
                    <a:pt x="1914" y="7919"/>
                    <a:pt x="2492" y="9164"/>
                  </a:cubicBezTo>
                  <a:lnTo>
                    <a:pt x="4805" y="6806"/>
                  </a:lnTo>
                  <a:cubicBezTo>
                    <a:pt x="4049" y="4983"/>
                    <a:pt x="3159" y="3248"/>
                    <a:pt x="2047" y="1647"/>
                  </a:cubicBezTo>
                  <a:cubicBezTo>
                    <a:pt x="1647" y="1068"/>
                    <a:pt x="1246" y="535"/>
                    <a:pt x="846" y="1"/>
                  </a:cubicBezTo>
                  <a:close/>
                </a:path>
              </a:pathLst>
            </a:custGeom>
            <a:solidFill>
              <a:srgbClr val="B91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1549200" y="3128250"/>
              <a:ext cx="43400" cy="51175"/>
            </a:xfrm>
            <a:custGeom>
              <a:avLst/>
              <a:gdLst/>
              <a:ahLst/>
              <a:cxnLst/>
              <a:rect l="l" t="t" r="r" b="b"/>
              <a:pathLst>
                <a:path w="1736" h="2047" extrusionOk="0">
                  <a:moveTo>
                    <a:pt x="1" y="1"/>
                  </a:moveTo>
                  <a:cubicBezTo>
                    <a:pt x="223" y="623"/>
                    <a:pt x="401" y="1335"/>
                    <a:pt x="579" y="2047"/>
                  </a:cubicBezTo>
                  <a:lnTo>
                    <a:pt x="1736" y="8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91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1175575" y="3398475"/>
              <a:ext cx="71175" cy="129025"/>
            </a:xfrm>
            <a:custGeom>
              <a:avLst/>
              <a:gdLst/>
              <a:ahLst/>
              <a:cxnLst/>
              <a:rect l="l" t="t" r="r" b="b"/>
              <a:pathLst>
                <a:path w="2847" h="5161" extrusionOk="0">
                  <a:moveTo>
                    <a:pt x="356" y="1"/>
                  </a:moveTo>
                  <a:lnTo>
                    <a:pt x="0" y="1869"/>
                  </a:lnTo>
                  <a:cubicBezTo>
                    <a:pt x="712" y="2937"/>
                    <a:pt x="1334" y="4004"/>
                    <a:pt x="1913" y="5161"/>
                  </a:cubicBezTo>
                  <a:lnTo>
                    <a:pt x="2847" y="4182"/>
                  </a:lnTo>
                  <a:cubicBezTo>
                    <a:pt x="2269" y="2937"/>
                    <a:pt x="1557" y="1780"/>
                    <a:pt x="801" y="623"/>
                  </a:cubicBezTo>
                  <a:cubicBezTo>
                    <a:pt x="667" y="401"/>
                    <a:pt x="489" y="223"/>
                    <a:pt x="356" y="1"/>
                  </a:cubicBezTo>
                  <a:close/>
                </a:path>
              </a:pathLst>
            </a:custGeom>
            <a:solidFill>
              <a:srgbClr val="FF3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5"/>
            <p:cNvSpPr/>
            <p:nvPr/>
          </p:nvSpPr>
          <p:spPr>
            <a:xfrm>
              <a:off x="1205600" y="3229450"/>
              <a:ext cx="123450" cy="214650"/>
            </a:xfrm>
            <a:custGeom>
              <a:avLst/>
              <a:gdLst/>
              <a:ahLst/>
              <a:cxnLst/>
              <a:rect l="l" t="t" r="r" b="b"/>
              <a:pathLst>
                <a:path w="4938" h="8586" extrusionOk="0">
                  <a:moveTo>
                    <a:pt x="311" y="1"/>
                  </a:moveTo>
                  <a:lnTo>
                    <a:pt x="0" y="1780"/>
                  </a:lnTo>
                  <a:cubicBezTo>
                    <a:pt x="400" y="2314"/>
                    <a:pt x="801" y="2847"/>
                    <a:pt x="1201" y="3426"/>
                  </a:cubicBezTo>
                  <a:cubicBezTo>
                    <a:pt x="2269" y="5027"/>
                    <a:pt x="3203" y="6762"/>
                    <a:pt x="4003" y="8585"/>
                  </a:cubicBezTo>
                  <a:lnTo>
                    <a:pt x="4937" y="7562"/>
                  </a:lnTo>
                  <a:cubicBezTo>
                    <a:pt x="4181" y="5783"/>
                    <a:pt x="3247" y="4048"/>
                    <a:pt x="2135" y="2447"/>
                  </a:cubicBezTo>
                  <a:cubicBezTo>
                    <a:pt x="1557" y="1557"/>
                    <a:pt x="934" y="757"/>
                    <a:pt x="311" y="1"/>
                  </a:cubicBezTo>
                  <a:close/>
                </a:path>
              </a:pathLst>
            </a:custGeom>
            <a:solidFill>
              <a:srgbClr val="FF3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5"/>
            <p:cNvSpPr/>
            <p:nvPr/>
          </p:nvSpPr>
          <p:spPr>
            <a:xfrm>
              <a:off x="1234500" y="3065975"/>
              <a:ext cx="175725" cy="295825"/>
            </a:xfrm>
            <a:custGeom>
              <a:avLst/>
              <a:gdLst/>
              <a:ahLst/>
              <a:cxnLst/>
              <a:rect l="l" t="t" r="r" b="b"/>
              <a:pathLst>
                <a:path w="7029" h="11833" extrusionOk="0">
                  <a:moveTo>
                    <a:pt x="312" y="1"/>
                  </a:moveTo>
                  <a:lnTo>
                    <a:pt x="1" y="1691"/>
                  </a:lnTo>
                  <a:cubicBezTo>
                    <a:pt x="935" y="2714"/>
                    <a:pt x="1780" y="3826"/>
                    <a:pt x="2580" y="4983"/>
                  </a:cubicBezTo>
                  <a:cubicBezTo>
                    <a:pt x="4004" y="7118"/>
                    <a:pt x="5160" y="9431"/>
                    <a:pt x="6006" y="11833"/>
                  </a:cubicBezTo>
                  <a:lnTo>
                    <a:pt x="7029" y="10854"/>
                  </a:lnTo>
                  <a:cubicBezTo>
                    <a:pt x="6139" y="8452"/>
                    <a:pt x="4938" y="6139"/>
                    <a:pt x="3515" y="4049"/>
                  </a:cubicBezTo>
                  <a:cubicBezTo>
                    <a:pt x="2536" y="2625"/>
                    <a:pt x="1468" y="1246"/>
                    <a:pt x="312" y="1"/>
                  </a:cubicBezTo>
                  <a:close/>
                </a:path>
              </a:pathLst>
            </a:custGeom>
            <a:solidFill>
              <a:srgbClr val="FF3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1319025" y="3009275"/>
              <a:ext cx="169050" cy="273575"/>
            </a:xfrm>
            <a:custGeom>
              <a:avLst/>
              <a:gdLst/>
              <a:ahLst/>
              <a:cxnLst/>
              <a:rect l="l" t="t" r="r" b="b"/>
              <a:pathLst>
                <a:path w="6762" h="10943" extrusionOk="0">
                  <a:moveTo>
                    <a:pt x="0" y="0"/>
                  </a:moveTo>
                  <a:cubicBezTo>
                    <a:pt x="534" y="712"/>
                    <a:pt x="1157" y="1468"/>
                    <a:pt x="1735" y="2313"/>
                  </a:cubicBezTo>
                  <a:cubicBezTo>
                    <a:pt x="3514" y="4982"/>
                    <a:pt x="4849" y="7873"/>
                    <a:pt x="5738" y="10943"/>
                  </a:cubicBezTo>
                  <a:lnTo>
                    <a:pt x="6761" y="9920"/>
                  </a:lnTo>
                  <a:cubicBezTo>
                    <a:pt x="5827" y="6895"/>
                    <a:pt x="4448" y="4004"/>
                    <a:pt x="2714" y="137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3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5"/>
            <p:cNvSpPr/>
            <p:nvPr/>
          </p:nvSpPr>
          <p:spPr>
            <a:xfrm>
              <a:off x="1509175" y="3107125"/>
              <a:ext cx="54525" cy="97875"/>
            </a:xfrm>
            <a:custGeom>
              <a:avLst/>
              <a:gdLst/>
              <a:ahLst/>
              <a:cxnLst/>
              <a:rect l="l" t="t" r="r" b="b"/>
              <a:pathLst>
                <a:path w="2181" h="3915" extrusionOk="0">
                  <a:moveTo>
                    <a:pt x="1" y="1"/>
                  </a:moveTo>
                  <a:lnTo>
                    <a:pt x="1" y="1"/>
                  </a:lnTo>
                  <a:cubicBezTo>
                    <a:pt x="490" y="1291"/>
                    <a:pt x="890" y="2581"/>
                    <a:pt x="1202" y="3915"/>
                  </a:cubicBezTo>
                  <a:lnTo>
                    <a:pt x="2180" y="2892"/>
                  </a:lnTo>
                  <a:cubicBezTo>
                    <a:pt x="2002" y="2180"/>
                    <a:pt x="1824" y="1468"/>
                    <a:pt x="1646" y="84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3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5"/>
            <p:cNvSpPr/>
            <p:nvPr/>
          </p:nvSpPr>
          <p:spPr>
            <a:xfrm>
              <a:off x="1235625" y="2697900"/>
              <a:ext cx="111225" cy="235775"/>
            </a:xfrm>
            <a:custGeom>
              <a:avLst/>
              <a:gdLst/>
              <a:ahLst/>
              <a:cxnLst/>
              <a:rect l="l" t="t" r="r" b="b"/>
              <a:pathLst>
                <a:path w="4449" h="9431" extrusionOk="0">
                  <a:moveTo>
                    <a:pt x="1484" y="3108"/>
                  </a:moveTo>
                  <a:cubicBezTo>
                    <a:pt x="1735" y="3108"/>
                    <a:pt x="1986" y="3152"/>
                    <a:pt x="2224" y="3248"/>
                  </a:cubicBezTo>
                  <a:cubicBezTo>
                    <a:pt x="1824" y="3648"/>
                    <a:pt x="1290" y="3870"/>
                    <a:pt x="712" y="3959"/>
                  </a:cubicBezTo>
                  <a:cubicBezTo>
                    <a:pt x="667" y="3959"/>
                    <a:pt x="534" y="3959"/>
                    <a:pt x="534" y="3915"/>
                  </a:cubicBezTo>
                  <a:cubicBezTo>
                    <a:pt x="445" y="3737"/>
                    <a:pt x="489" y="3514"/>
                    <a:pt x="578" y="3381"/>
                  </a:cubicBezTo>
                  <a:cubicBezTo>
                    <a:pt x="667" y="3292"/>
                    <a:pt x="756" y="3248"/>
                    <a:pt x="845" y="3203"/>
                  </a:cubicBezTo>
                  <a:cubicBezTo>
                    <a:pt x="1052" y="3141"/>
                    <a:pt x="1268" y="3108"/>
                    <a:pt x="1484" y="3108"/>
                  </a:cubicBezTo>
                  <a:close/>
                  <a:moveTo>
                    <a:pt x="1685" y="6847"/>
                  </a:moveTo>
                  <a:cubicBezTo>
                    <a:pt x="1981" y="6847"/>
                    <a:pt x="2277" y="6945"/>
                    <a:pt x="2535" y="7117"/>
                  </a:cubicBezTo>
                  <a:lnTo>
                    <a:pt x="2580" y="7162"/>
                  </a:lnTo>
                  <a:cubicBezTo>
                    <a:pt x="2224" y="7429"/>
                    <a:pt x="1779" y="7562"/>
                    <a:pt x="1334" y="7562"/>
                  </a:cubicBezTo>
                  <a:cubicBezTo>
                    <a:pt x="1201" y="7518"/>
                    <a:pt x="1112" y="7429"/>
                    <a:pt x="1112" y="7295"/>
                  </a:cubicBezTo>
                  <a:cubicBezTo>
                    <a:pt x="1068" y="7206"/>
                    <a:pt x="1068" y="7073"/>
                    <a:pt x="1157" y="6984"/>
                  </a:cubicBezTo>
                  <a:lnTo>
                    <a:pt x="1201" y="6940"/>
                  </a:lnTo>
                  <a:cubicBezTo>
                    <a:pt x="1359" y="6876"/>
                    <a:pt x="1522" y="6847"/>
                    <a:pt x="1685" y="6847"/>
                  </a:cubicBezTo>
                  <a:close/>
                  <a:moveTo>
                    <a:pt x="489" y="0"/>
                  </a:moveTo>
                  <a:lnTo>
                    <a:pt x="445" y="312"/>
                  </a:lnTo>
                  <a:cubicBezTo>
                    <a:pt x="1068" y="401"/>
                    <a:pt x="2669" y="712"/>
                    <a:pt x="3114" y="1379"/>
                  </a:cubicBezTo>
                  <a:cubicBezTo>
                    <a:pt x="3247" y="1557"/>
                    <a:pt x="3247" y="1780"/>
                    <a:pt x="3158" y="2002"/>
                  </a:cubicBezTo>
                  <a:cubicBezTo>
                    <a:pt x="3025" y="2358"/>
                    <a:pt x="2802" y="2714"/>
                    <a:pt x="2491" y="3025"/>
                  </a:cubicBezTo>
                  <a:cubicBezTo>
                    <a:pt x="2152" y="2869"/>
                    <a:pt x="1798" y="2804"/>
                    <a:pt x="1438" y="2804"/>
                  </a:cubicBezTo>
                  <a:cubicBezTo>
                    <a:pt x="1183" y="2804"/>
                    <a:pt x="925" y="2836"/>
                    <a:pt x="667" y="2892"/>
                  </a:cubicBezTo>
                  <a:cubicBezTo>
                    <a:pt x="222" y="3070"/>
                    <a:pt x="0" y="3559"/>
                    <a:pt x="178" y="4004"/>
                  </a:cubicBezTo>
                  <a:cubicBezTo>
                    <a:pt x="255" y="4197"/>
                    <a:pt x="434" y="4324"/>
                    <a:pt x="626" y="4324"/>
                  </a:cubicBezTo>
                  <a:cubicBezTo>
                    <a:pt x="654" y="4324"/>
                    <a:pt x="683" y="4321"/>
                    <a:pt x="712" y="4315"/>
                  </a:cubicBezTo>
                  <a:cubicBezTo>
                    <a:pt x="1423" y="4226"/>
                    <a:pt x="2091" y="3870"/>
                    <a:pt x="2580" y="3381"/>
                  </a:cubicBezTo>
                  <a:cubicBezTo>
                    <a:pt x="3158" y="3603"/>
                    <a:pt x="3648" y="4048"/>
                    <a:pt x="3914" y="4626"/>
                  </a:cubicBezTo>
                  <a:cubicBezTo>
                    <a:pt x="4092" y="5294"/>
                    <a:pt x="3914" y="6005"/>
                    <a:pt x="3425" y="6450"/>
                  </a:cubicBezTo>
                  <a:cubicBezTo>
                    <a:pt x="3247" y="6628"/>
                    <a:pt x="3069" y="6806"/>
                    <a:pt x="2891" y="6940"/>
                  </a:cubicBezTo>
                  <a:lnTo>
                    <a:pt x="2669" y="6806"/>
                  </a:lnTo>
                  <a:cubicBezTo>
                    <a:pt x="2377" y="6594"/>
                    <a:pt x="2037" y="6492"/>
                    <a:pt x="1697" y="6492"/>
                  </a:cubicBezTo>
                  <a:cubicBezTo>
                    <a:pt x="1468" y="6492"/>
                    <a:pt x="1238" y="6538"/>
                    <a:pt x="1023" y="6628"/>
                  </a:cubicBezTo>
                  <a:cubicBezTo>
                    <a:pt x="801" y="6806"/>
                    <a:pt x="712" y="7117"/>
                    <a:pt x="801" y="7384"/>
                  </a:cubicBezTo>
                  <a:cubicBezTo>
                    <a:pt x="845" y="7651"/>
                    <a:pt x="1023" y="7829"/>
                    <a:pt x="1290" y="7874"/>
                  </a:cubicBezTo>
                  <a:cubicBezTo>
                    <a:pt x="1348" y="7878"/>
                    <a:pt x="1407" y="7880"/>
                    <a:pt x="1465" y="7880"/>
                  </a:cubicBezTo>
                  <a:cubicBezTo>
                    <a:pt x="1984" y="7880"/>
                    <a:pt x="2496" y="7704"/>
                    <a:pt x="2936" y="7384"/>
                  </a:cubicBezTo>
                  <a:cubicBezTo>
                    <a:pt x="3470" y="7874"/>
                    <a:pt x="3781" y="8585"/>
                    <a:pt x="3692" y="9342"/>
                  </a:cubicBezTo>
                  <a:lnTo>
                    <a:pt x="4003" y="9430"/>
                  </a:lnTo>
                  <a:cubicBezTo>
                    <a:pt x="4092" y="8585"/>
                    <a:pt x="3781" y="7740"/>
                    <a:pt x="3158" y="7206"/>
                  </a:cubicBezTo>
                  <a:cubicBezTo>
                    <a:pt x="3336" y="7028"/>
                    <a:pt x="3514" y="6895"/>
                    <a:pt x="3648" y="6717"/>
                  </a:cubicBezTo>
                  <a:cubicBezTo>
                    <a:pt x="4226" y="6139"/>
                    <a:pt x="4448" y="5294"/>
                    <a:pt x="4181" y="4538"/>
                  </a:cubicBezTo>
                  <a:cubicBezTo>
                    <a:pt x="3914" y="3915"/>
                    <a:pt x="3425" y="3425"/>
                    <a:pt x="2847" y="3159"/>
                  </a:cubicBezTo>
                  <a:cubicBezTo>
                    <a:pt x="3114" y="2847"/>
                    <a:pt x="3336" y="2491"/>
                    <a:pt x="3514" y="2091"/>
                  </a:cubicBezTo>
                  <a:cubicBezTo>
                    <a:pt x="3603" y="1780"/>
                    <a:pt x="3559" y="1468"/>
                    <a:pt x="3381" y="1201"/>
                  </a:cubicBezTo>
                  <a:cubicBezTo>
                    <a:pt x="2802" y="223"/>
                    <a:pt x="578" y="0"/>
                    <a:pt x="489" y="0"/>
                  </a:cubicBezTo>
                  <a:close/>
                </a:path>
              </a:pathLst>
            </a:custGeom>
            <a:solidFill>
              <a:srgbClr val="FF6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5"/>
            <p:cNvSpPr/>
            <p:nvPr/>
          </p:nvSpPr>
          <p:spPr>
            <a:xfrm>
              <a:off x="1568125" y="2976650"/>
              <a:ext cx="105650" cy="133850"/>
            </a:xfrm>
            <a:custGeom>
              <a:avLst/>
              <a:gdLst/>
              <a:ahLst/>
              <a:cxnLst/>
              <a:rect l="l" t="t" r="r" b="b"/>
              <a:pathLst>
                <a:path w="4226" h="5354" extrusionOk="0">
                  <a:moveTo>
                    <a:pt x="2358" y="1750"/>
                  </a:moveTo>
                  <a:lnTo>
                    <a:pt x="2358" y="1750"/>
                  </a:lnTo>
                  <a:cubicBezTo>
                    <a:pt x="2758" y="1795"/>
                    <a:pt x="3114" y="1972"/>
                    <a:pt x="3381" y="2284"/>
                  </a:cubicBezTo>
                  <a:cubicBezTo>
                    <a:pt x="3514" y="2462"/>
                    <a:pt x="3470" y="2506"/>
                    <a:pt x="3381" y="2595"/>
                  </a:cubicBezTo>
                  <a:cubicBezTo>
                    <a:pt x="3328" y="2648"/>
                    <a:pt x="3243" y="2717"/>
                    <a:pt x="3127" y="2717"/>
                  </a:cubicBezTo>
                  <a:cubicBezTo>
                    <a:pt x="3048" y="2717"/>
                    <a:pt x="2955" y="2685"/>
                    <a:pt x="2847" y="2595"/>
                  </a:cubicBezTo>
                  <a:cubicBezTo>
                    <a:pt x="2624" y="2328"/>
                    <a:pt x="2447" y="2061"/>
                    <a:pt x="2358" y="1750"/>
                  </a:cubicBezTo>
                  <a:close/>
                  <a:moveTo>
                    <a:pt x="3188" y="0"/>
                  </a:moveTo>
                  <a:cubicBezTo>
                    <a:pt x="2804" y="0"/>
                    <a:pt x="2398" y="103"/>
                    <a:pt x="2135" y="460"/>
                  </a:cubicBezTo>
                  <a:cubicBezTo>
                    <a:pt x="2002" y="771"/>
                    <a:pt x="1913" y="1127"/>
                    <a:pt x="2002" y="1483"/>
                  </a:cubicBezTo>
                  <a:cubicBezTo>
                    <a:pt x="1931" y="1475"/>
                    <a:pt x="1860" y="1472"/>
                    <a:pt x="1789" y="1472"/>
                  </a:cubicBezTo>
                  <a:cubicBezTo>
                    <a:pt x="1461" y="1472"/>
                    <a:pt x="1138" y="1551"/>
                    <a:pt x="845" y="1661"/>
                  </a:cubicBezTo>
                  <a:cubicBezTo>
                    <a:pt x="534" y="1795"/>
                    <a:pt x="311" y="2017"/>
                    <a:pt x="222" y="2328"/>
                  </a:cubicBezTo>
                  <a:cubicBezTo>
                    <a:pt x="0" y="3440"/>
                    <a:pt x="1601" y="5264"/>
                    <a:pt x="1646" y="5353"/>
                  </a:cubicBezTo>
                  <a:lnTo>
                    <a:pt x="1868" y="5175"/>
                  </a:lnTo>
                  <a:cubicBezTo>
                    <a:pt x="1824" y="5131"/>
                    <a:pt x="267" y="3396"/>
                    <a:pt x="489" y="2417"/>
                  </a:cubicBezTo>
                  <a:cubicBezTo>
                    <a:pt x="578" y="2195"/>
                    <a:pt x="712" y="2017"/>
                    <a:pt x="934" y="1928"/>
                  </a:cubicBezTo>
                  <a:cubicBezTo>
                    <a:pt x="1290" y="1795"/>
                    <a:pt x="1690" y="1750"/>
                    <a:pt x="2046" y="1750"/>
                  </a:cubicBezTo>
                  <a:cubicBezTo>
                    <a:pt x="2135" y="2150"/>
                    <a:pt x="2358" y="2506"/>
                    <a:pt x="2669" y="2818"/>
                  </a:cubicBezTo>
                  <a:cubicBezTo>
                    <a:pt x="2780" y="2929"/>
                    <a:pt x="2936" y="2984"/>
                    <a:pt x="3097" y="2984"/>
                  </a:cubicBezTo>
                  <a:cubicBezTo>
                    <a:pt x="3258" y="2984"/>
                    <a:pt x="3425" y="2929"/>
                    <a:pt x="3559" y="2818"/>
                  </a:cubicBezTo>
                  <a:cubicBezTo>
                    <a:pt x="3736" y="2640"/>
                    <a:pt x="3736" y="2373"/>
                    <a:pt x="3603" y="2150"/>
                  </a:cubicBezTo>
                  <a:cubicBezTo>
                    <a:pt x="3247" y="1750"/>
                    <a:pt x="2802" y="1528"/>
                    <a:pt x="2269" y="1483"/>
                  </a:cubicBezTo>
                  <a:cubicBezTo>
                    <a:pt x="2180" y="1216"/>
                    <a:pt x="2224" y="905"/>
                    <a:pt x="2358" y="638"/>
                  </a:cubicBezTo>
                  <a:cubicBezTo>
                    <a:pt x="2553" y="353"/>
                    <a:pt x="2877" y="268"/>
                    <a:pt x="3195" y="268"/>
                  </a:cubicBezTo>
                  <a:cubicBezTo>
                    <a:pt x="3672" y="268"/>
                    <a:pt x="4137" y="460"/>
                    <a:pt x="4137" y="460"/>
                  </a:cubicBezTo>
                  <a:lnTo>
                    <a:pt x="4226" y="193"/>
                  </a:lnTo>
                  <a:cubicBezTo>
                    <a:pt x="4200" y="193"/>
                    <a:pt x="3714" y="0"/>
                    <a:pt x="3188" y="0"/>
                  </a:cubicBezTo>
                  <a:close/>
                </a:path>
              </a:pathLst>
            </a:custGeom>
            <a:solidFill>
              <a:srgbClr val="FF3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5"/>
            <p:cNvSpPr/>
            <p:nvPr/>
          </p:nvSpPr>
          <p:spPr>
            <a:xfrm>
              <a:off x="1453575" y="2709025"/>
              <a:ext cx="112350" cy="189075"/>
            </a:xfrm>
            <a:custGeom>
              <a:avLst/>
              <a:gdLst/>
              <a:ahLst/>
              <a:cxnLst/>
              <a:rect l="l" t="t" r="r" b="b"/>
              <a:pathLst>
                <a:path w="4494" h="7563" extrusionOk="0">
                  <a:moveTo>
                    <a:pt x="1769" y="1928"/>
                  </a:moveTo>
                  <a:cubicBezTo>
                    <a:pt x="1824" y="1928"/>
                    <a:pt x="1876" y="1939"/>
                    <a:pt x="1913" y="1957"/>
                  </a:cubicBezTo>
                  <a:cubicBezTo>
                    <a:pt x="2313" y="2135"/>
                    <a:pt x="2625" y="2358"/>
                    <a:pt x="2847" y="2669"/>
                  </a:cubicBezTo>
                  <a:cubicBezTo>
                    <a:pt x="2402" y="2669"/>
                    <a:pt x="1913" y="2536"/>
                    <a:pt x="1557" y="2269"/>
                  </a:cubicBezTo>
                  <a:cubicBezTo>
                    <a:pt x="1424" y="2135"/>
                    <a:pt x="1513" y="2091"/>
                    <a:pt x="1513" y="2046"/>
                  </a:cubicBezTo>
                  <a:lnTo>
                    <a:pt x="1557" y="2002"/>
                  </a:lnTo>
                  <a:cubicBezTo>
                    <a:pt x="1609" y="1950"/>
                    <a:pt x="1692" y="1928"/>
                    <a:pt x="1769" y="1928"/>
                  </a:cubicBezTo>
                  <a:close/>
                  <a:moveTo>
                    <a:pt x="629" y="3453"/>
                  </a:moveTo>
                  <a:cubicBezTo>
                    <a:pt x="695" y="3453"/>
                    <a:pt x="812" y="3503"/>
                    <a:pt x="979" y="3603"/>
                  </a:cubicBezTo>
                  <a:cubicBezTo>
                    <a:pt x="1290" y="3870"/>
                    <a:pt x="1602" y="4137"/>
                    <a:pt x="1824" y="4493"/>
                  </a:cubicBezTo>
                  <a:cubicBezTo>
                    <a:pt x="1513" y="4448"/>
                    <a:pt x="1290" y="4359"/>
                    <a:pt x="1024" y="4226"/>
                  </a:cubicBezTo>
                  <a:cubicBezTo>
                    <a:pt x="579" y="4004"/>
                    <a:pt x="401" y="3826"/>
                    <a:pt x="401" y="3692"/>
                  </a:cubicBezTo>
                  <a:cubicBezTo>
                    <a:pt x="401" y="3648"/>
                    <a:pt x="445" y="3603"/>
                    <a:pt x="534" y="3514"/>
                  </a:cubicBezTo>
                  <a:lnTo>
                    <a:pt x="579" y="3470"/>
                  </a:lnTo>
                  <a:cubicBezTo>
                    <a:pt x="590" y="3459"/>
                    <a:pt x="606" y="3453"/>
                    <a:pt x="629" y="3453"/>
                  </a:cubicBezTo>
                  <a:close/>
                  <a:moveTo>
                    <a:pt x="2847" y="0"/>
                  </a:moveTo>
                  <a:lnTo>
                    <a:pt x="2669" y="267"/>
                  </a:lnTo>
                  <a:cubicBezTo>
                    <a:pt x="3025" y="534"/>
                    <a:pt x="4048" y="1290"/>
                    <a:pt x="4093" y="1913"/>
                  </a:cubicBezTo>
                  <a:cubicBezTo>
                    <a:pt x="4137" y="2091"/>
                    <a:pt x="4048" y="2224"/>
                    <a:pt x="3959" y="2358"/>
                  </a:cubicBezTo>
                  <a:cubicBezTo>
                    <a:pt x="3737" y="2536"/>
                    <a:pt x="3514" y="2625"/>
                    <a:pt x="3292" y="2669"/>
                  </a:cubicBezTo>
                  <a:cubicBezTo>
                    <a:pt x="2936" y="2224"/>
                    <a:pt x="2536" y="1868"/>
                    <a:pt x="2002" y="1646"/>
                  </a:cubicBezTo>
                  <a:cubicBezTo>
                    <a:pt x="1918" y="1618"/>
                    <a:pt x="1829" y="1603"/>
                    <a:pt x="1739" y="1603"/>
                  </a:cubicBezTo>
                  <a:cubicBezTo>
                    <a:pt x="1547" y="1603"/>
                    <a:pt x="1353" y="1672"/>
                    <a:pt x="1201" y="1824"/>
                  </a:cubicBezTo>
                  <a:cubicBezTo>
                    <a:pt x="1024" y="2046"/>
                    <a:pt x="1068" y="2358"/>
                    <a:pt x="1290" y="2491"/>
                  </a:cubicBezTo>
                  <a:cubicBezTo>
                    <a:pt x="1771" y="2892"/>
                    <a:pt x="2324" y="3076"/>
                    <a:pt x="2917" y="3076"/>
                  </a:cubicBezTo>
                  <a:cubicBezTo>
                    <a:pt x="2982" y="3076"/>
                    <a:pt x="3048" y="3074"/>
                    <a:pt x="3114" y="3069"/>
                  </a:cubicBezTo>
                  <a:cubicBezTo>
                    <a:pt x="3337" y="3336"/>
                    <a:pt x="3470" y="3648"/>
                    <a:pt x="3559" y="4004"/>
                  </a:cubicBezTo>
                  <a:cubicBezTo>
                    <a:pt x="3559" y="4137"/>
                    <a:pt x="3559" y="4315"/>
                    <a:pt x="3470" y="4404"/>
                  </a:cubicBezTo>
                  <a:cubicBezTo>
                    <a:pt x="3209" y="4534"/>
                    <a:pt x="2901" y="4617"/>
                    <a:pt x="2598" y="4617"/>
                  </a:cubicBezTo>
                  <a:cubicBezTo>
                    <a:pt x="2487" y="4617"/>
                    <a:pt x="2376" y="4606"/>
                    <a:pt x="2269" y="4582"/>
                  </a:cubicBezTo>
                  <a:cubicBezTo>
                    <a:pt x="2002" y="4093"/>
                    <a:pt x="1602" y="3648"/>
                    <a:pt x="1157" y="3336"/>
                  </a:cubicBezTo>
                  <a:cubicBezTo>
                    <a:pt x="945" y="3172"/>
                    <a:pt x="771" y="3119"/>
                    <a:pt x="634" y="3119"/>
                  </a:cubicBezTo>
                  <a:cubicBezTo>
                    <a:pt x="512" y="3119"/>
                    <a:pt x="419" y="3161"/>
                    <a:pt x="356" y="3203"/>
                  </a:cubicBezTo>
                  <a:cubicBezTo>
                    <a:pt x="134" y="3292"/>
                    <a:pt x="0" y="3514"/>
                    <a:pt x="45" y="3737"/>
                  </a:cubicBezTo>
                  <a:cubicBezTo>
                    <a:pt x="45" y="4093"/>
                    <a:pt x="490" y="4404"/>
                    <a:pt x="890" y="4582"/>
                  </a:cubicBezTo>
                  <a:cubicBezTo>
                    <a:pt x="1246" y="4715"/>
                    <a:pt x="1646" y="4849"/>
                    <a:pt x="2047" y="4893"/>
                  </a:cubicBezTo>
                  <a:cubicBezTo>
                    <a:pt x="2225" y="5294"/>
                    <a:pt x="2313" y="5738"/>
                    <a:pt x="2269" y="6139"/>
                  </a:cubicBezTo>
                  <a:cubicBezTo>
                    <a:pt x="2136" y="6717"/>
                    <a:pt x="1602" y="7073"/>
                    <a:pt x="712" y="7251"/>
                  </a:cubicBezTo>
                  <a:lnTo>
                    <a:pt x="757" y="7562"/>
                  </a:lnTo>
                  <a:cubicBezTo>
                    <a:pt x="1201" y="7518"/>
                    <a:pt x="1646" y="7340"/>
                    <a:pt x="2047" y="7073"/>
                  </a:cubicBezTo>
                  <a:cubicBezTo>
                    <a:pt x="2313" y="6850"/>
                    <a:pt x="2536" y="6539"/>
                    <a:pt x="2625" y="6228"/>
                  </a:cubicBezTo>
                  <a:cubicBezTo>
                    <a:pt x="2669" y="5783"/>
                    <a:pt x="2625" y="5338"/>
                    <a:pt x="2447" y="4938"/>
                  </a:cubicBezTo>
                  <a:lnTo>
                    <a:pt x="2447" y="4938"/>
                  </a:lnTo>
                  <a:cubicBezTo>
                    <a:pt x="2521" y="4945"/>
                    <a:pt x="2594" y="4949"/>
                    <a:pt x="2666" y="4949"/>
                  </a:cubicBezTo>
                  <a:cubicBezTo>
                    <a:pt x="3025" y="4949"/>
                    <a:pt x="3359" y="4856"/>
                    <a:pt x="3692" y="4671"/>
                  </a:cubicBezTo>
                  <a:cubicBezTo>
                    <a:pt x="3870" y="4493"/>
                    <a:pt x="3959" y="4181"/>
                    <a:pt x="3870" y="3959"/>
                  </a:cubicBezTo>
                  <a:cubicBezTo>
                    <a:pt x="3826" y="3603"/>
                    <a:pt x="3692" y="3292"/>
                    <a:pt x="3514" y="2980"/>
                  </a:cubicBezTo>
                  <a:cubicBezTo>
                    <a:pt x="3737" y="2936"/>
                    <a:pt x="4004" y="2803"/>
                    <a:pt x="4182" y="2625"/>
                  </a:cubicBezTo>
                  <a:cubicBezTo>
                    <a:pt x="4404" y="2402"/>
                    <a:pt x="4493" y="2135"/>
                    <a:pt x="4449" y="1868"/>
                  </a:cubicBezTo>
                  <a:cubicBezTo>
                    <a:pt x="4360" y="979"/>
                    <a:pt x="2892" y="45"/>
                    <a:pt x="2847" y="0"/>
                  </a:cubicBezTo>
                  <a:close/>
                </a:path>
              </a:pathLst>
            </a:custGeom>
            <a:solidFill>
              <a:srgbClr val="FF7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5"/>
            <p:cNvSpPr/>
            <p:nvPr/>
          </p:nvSpPr>
          <p:spPr>
            <a:xfrm>
              <a:off x="1391300" y="2605600"/>
              <a:ext cx="44500" cy="44500"/>
            </a:xfrm>
            <a:custGeom>
              <a:avLst/>
              <a:gdLst/>
              <a:ahLst/>
              <a:cxnLst/>
              <a:rect l="l" t="t" r="r" b="b"/>
              <a:pathLst>
                <a:path w="1780" h="1780" extrusionOk="0">
                  <a:moveTo>
                    <a:pt x="979" y="0"/>
                  </a:moveTo>
                  <a:lnTo>
                    <a:pt x="623" y="534"/>
                  </a:lnTo>
                  <a:lnTo>
                    <a:pt x="0" y="490"/>
                  </a:lnTo>
                  <a:lnTo>
                    <a:pt x="356" y="1024"/>
                  </a:lnTo>
                  <a:lnTo>
                    <a:pt x="178" y="1602"/>
                  </a:lnTo>
                  <a:lnTo>
                    <a:pt x="757" y="1424"/>
                  </a:lnTo>
                  <a:lnTo>
                    <a:pt x="1290" y="1780"/>
                  </a:lnTo>
                  <a:lnTo>
                    <a:pt x="1246" y="1157"/>
                  </a:lnTo>
                  <a:lnTo>
                    <a:pt x="1780" y="801"/>
                  </a:lnTo>
                  <a:lnTo>
                    <a:pt x="1201" y="623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FF3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5"/>
            <p:cNvSpPr/>
            <p:nvPr/>
          </p:nvSpPr>
          <p:spPr>
            <a:xfrm>
              <a:off x="1658200" y="2801325"/>
              <a:ext cx="55625" cy="55625"/>
            </a:xfrm>
            <a:custGeom>
              <a:avLst/>
              <a:gdLst/>
              <a:ahLst/>
              <a:cxnLst/>
              <a:rect l="l" t="t" r="r" b="b"/>
              <a:pathLst>
                <a:path w="2225" h="2225" extrusionOk="0">
                  <a:moveTo>
                    <a:pt x="1246" y="0"/>
                  </a:moveTo>
                  <a:lnTo>
                    <a:pt x="801" y="667"/>
                  </a:lnTo>
                  <a:lnTo>
                    <a:pt x="0" y="623"/>
                  </a:lnTo>
                  <a:lnTo>
                    <a:pt x="489" y="1246"/>
                  </a:lnTo>
                  <a:lnTo>
                    <a:pt x="222" y="2002"/>
                  </a:lnTo>
                  <a:lnTo>
                    <a:pt x="979" y="1735"/>
                  </a:lnTo>
                  <a:lnTo>
                    <a:pt x="1601" y="2224"/>
                  </a:lnTo>
                  <a:lnTo>
                    <a:pt x="1557" y="1424"/>
                  </a:lnTo>
                  <a:lnTo>
                    <a:pt x="2224" y="979"/>
                  </a:lnTo>
                  <a:lnTo>
                    <a:pt x="1468" y="756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7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1764950" y="2979250"/>
              <a:ext cx="44500" cy="44500"/>
            </a:xfrm>
            <a:custGeom>
              <a:avLst/>
              <a:gdLst/>
              <a:ahLst/>
              <a:cxnLst/>
              <a:rect l="l" t="t" r="r" b="b"/>
              <a:pathLst>
                <a:path w="1780" h="1780" extrusionOk="0">
                  <a:moveTo>
                    <a:pt x="1023" y="0"/>
                  </a:moveTo>
                  <a:lnTo>
                    <a:pt x="623" y="534"/>
                  </a:lnTo>
                  <a:lnTo>
                    <a:pt x="0" y="490"/>
                  </a:lnTo>
                  <a:lnTo>
                    <a:pt x="401" y="1023"/>
                  </a:lnTo>
                  <a:lnTo>
                    <a:pt x="178" y="1602"/>
                  </a:lnTo>
                  <a:lnTo>
                    <a:pt x="801" y="1424"/>
                  </a:lnTo>
                  <a:lnTo>
                    <a:pt x="1290" y="1779"/>
                  </a:lnTo>
                  <a:lnTo>
                    <a:pt x="1290" y="1157"/>
                  </a:lnTo>
                  <a:lnTo>
                    <a:pt x="1780" y="801"/>
                  </a:lnTo>
                  <a:lnTo>
                    <a:pt x="1201" y="623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F6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1418000" y="2967000"/>
              <a:ext cx="44500" cy="44525"/>
            </a:xfrm>
            <a:custGeom>
              <a:avLst/>
              <a:gdLst/>
              <a:ahLst/>
              <a:cxnLst/>
              <a:rect l="l" t="t" r="r" b="b"/>
              <a:pathLst>
                <a:path w="1780" h="1781" extrusionOk="0">
                  <a:moveTo>
                    <a:pt x="979" y="1"/>
                  </a:moveTo>
                  <a:lnTo>
                    <a:pt x="623" y="490"/>
                  </a:lnTo>
                  <a:lnTo>
                    <a:pt x="0" y="490"/>
                  </a:lnTo>
                  <a:lnTo>
                    <a:pt x="356" y="980"/>
                  </a:lnTo>
                  <a:lnTo>
                    <a:pt x="178" y="1602"/>
                  </a:lnTo>
                  <a:lnTo>
                    <a:pt x="178" y="1602"/>
                  </a:lnTo>
                  <a:lnTo>
                    <a:pt x="756" y="1380"/>
                  </a:lnTo>
                  <a:lnTo>
                    <a:pt x="1290" y="1780"/>
                  </a:lnTo>
                  <a:lnTo>
                    <a:pt x="1290" y="1157"/>
                  </a:lnTo>
                  <a:lnTo>
                    <a:pt x="1779" y="757"/>
                  </a:lnTo>
                  <a:lnTo>
                    <a:pt x="1201" y="579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5"/>
            <p:cNvSpPr/>
            <p:nvPr/>
          </p:nvSpPr>
          <p:spPr>
            <a:xfrm>
              <a:off x="1143325" y="2842475"/>
              <a:ext cx="45600" cy="44500"/>
            </a:xfrm>
            <a:custGeom>
              <a:avLst/>
              <a:gdLst/>
              <a:ahLst/>
              <a:cxnLst/>
              <a:rect l="l" t="t" r="r" b="b"/>
              <a:pathLst>
                <a:path w="1824" h="1780" extrusionOk="0">
                  <a:moveTo>
                    <a:pt x="1023" y="0"/>
                  </a:moveTo>
                  <a:lnTo>
                    <a:pt x="667" y="534"/>
                  </a:lnTo>
                  <a:lnTo>
                    <a:pt x="0" y="534"/>
                  </a:lnTo>
                  <a:lnTo>
                    <a:pt x="400" y="1023"/>
                  </a:lnTo>
                  <a:lnTo>
                    <a:pt x="178" y="1646"/>
                  </a:lnTo>
                  <a:lnTo>
                    <a:pt x="178" y="1646"/>
                  </a:lnTo>
                  <a:lnTo>
                    <a:pt x="801" y="1423"/>
                  </a:lnTo>
                  <a:lnTo>
                    <a:pt x="1290" y="1779"/>
                  </a:lnTo>
                  <a:lnTo>
                    <a:pt x="1290" y="1157"/>
                  </a:lnTo>
                  <a:lnTo>
                    <a:pt x="1824" y="801"/>
                  </a:lnTo>
                  <a:lnTo>
                    <a:pt x="1201" y="623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F7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1" name="Google Shape;901;p35"/>
          <p:cNvSpPr/>
          <p:nvPr/>
        </p:nvSpPr>
        <p:spPr>
          <a:xfrm>
            <a:off x="1205871" y="1048550"/>
            <a:ext cx="152371" cy="147050"/>
          </a:xfrm>
          <a:custGeom>
            <a:avLst/>
            <a:gdLst/>
            <a:ahLst/>
            <a:cxnLst/>
            <a:rect l="l" t="t" r="r" b="b"/>
            <a:pathLst>
              <a:path w="4381" h="4228" extrusionOk="0">
                <a:moveTo>
                  <a:pt x="1111" y="0"/>
                </a:moveTo>
                <a:cubicBezTo>
                  <a:pt x="482" y="0"/>
                  <a:pt x="1" y="136"/>
                  <a:pt x="1" y="136"/>
                </a:cubicBezTo>
                <a:cubicBezTo>
                  <a:pt x="2359" y="1114"/>
                  <a:pt x="1914" y="3872"/>
                  <a:pt x="1914" y="3872"/>
                </a:cubicBezTo>
                <a:lnTo>
                  <a:pt x="3960" y="4228"/>
                </a:lnTo>
                <a:cubicBezTo>
                  <a:pt x="4381" y="590"/>
                  <a:pt x="2424" y="0"/>
                  <a:pt x="11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35"/>
          <p:cNvSpPr/>
          <p:nvPr/>
        </p:nvSpPr>
        <p:spPr>
          <a:xfrm>
            <a:off x="6664746" y="1248644"/>
            <a:ext cx="171752" cy="302166"/>
          </a:xfrm>
          <a:custGeom>
            <a:avLst/>
            <a:gdLst/>
            <a:ahLst/>
            <a:cxnLst/>
            <a:rect l="l" t="t" r="r" b="b"/>
            <a:pathLst>
              <a:path w="3515" h="6184" extrusionOk="0">
                <a:moveTo>
                  <a:pt x="972" y="1635"/>
                </a:moveTo>
                <a:cubicBezTo>
                  <a:pt x="1020" y="1635"/>
                  <a:pt x="1067" y="1639"/>
                  <a:pt x="1112" y="1647"/>
                </a:cubicBezTo>
                <a:lnTo>
                  <a:pt x="1112" y="1691"/>
                </a:lnTo>
                <a:cubicBezTo>
                  <a:pt x="890" y="2091"/>
                  <a:pt x="623" y="2225"/>
                  <a:pt x="445" y="2225"/>
                </a:cubicBezTo>
                <a:lnTo>
                  <a:pt x="401" y="2225"/>
                </a:lnTo>
                <a:cubicBezTo>
                  <a:pt x="356" y="2225"/>
                  <a:pt x="312" y="2180"/>
                  <a:pt x="267" y="2047"/>
                </a:cubicBezTo>
                <a:cubicBezTo>
                  <a:pt x="223" y="2002"/>
                  <a:pt x="267" y="1913"/>
                  <a:pt x="312" y="1869"/>
                </a:cubicBezTo>
                <a:cubicBezTo>
                  <a:pt x="496" y="1722"/>
                  <a:pt x="741" y="1635"/>
                  <a:pt x="972" y="1635"/>
                </a:cubicBezTo>
                <a:close/>
                <a:moveTo>
                  <a:pt x="1791" y="3844"/>
                </a:moveTo>
                <a:cubicBezTo>
                  <a:pt x="1920" y="3844"/>
                  <a:pt x="2050" y="3854"/>
                  <a:pt x="2180" y="3871"/>
                </a:cubicBezTo>
                <a:cubicBezTo>
                  <a:pt x="2002" y="4093"/>
                  <a:pt x="1735" y="4271"/>
                  <a:pt x="1424" y="4360"/>
                </a:cubicBezTo>
                <a:lnTo>
                  <a:pt x="1246" y="4360"/>
                </a:lnTo>
                <a:lnTo>
                  <a:pt x="1246" y="4315"/>
                </a:lnTo>
                <a:cubicBezTo>
                  <a:pt x="1157" y="4271"/>
                  <a:pt x="1068" y="4182"/>
                  <a:pt x="1068" y="4049"/>
                </a:cubicBezTo>
                <a:cubicBezTo>
                  <a:pt x="1068" y="4049"/>
                  <a:pt x="1112" y="3960"/>
                  <a:pt x="1157" y="3960"/>
                </a:cubicBezTo>
                <a:cubicBezTo>
                  <a:pt x="1354" y="3875"/>
                  <a:pt x="1570" y="3844"/>
                  <a:pt x="1791" y="3844"/>
                </a:cubicBezTo>
                <a:close/>
                <a:moveTo>
                  <a:pt x="1201" y="1"/>
                </a:moveTo>
                <a:lnTo>
                  <a:pt x="1024" y="134"/>
                </a:lnTo>
                <a:cubicBezTo>
                  <a:pt x="1290" y="490"/>
                  <a:pt x="1379" y="979"/>
                  <a:pt x="1201" y="1424"/>
                </a:cubicBezTo>
                <a:cubicBezTo>
                  <a:pt x="1142" y="1417"/>
                  <a:pt x="1082" y="1413"/>
                  <a:pt x="1021" y="1413"/>
                </a:cubicBezTo>
                <a:cubicBezTo>
                  <a:pt x="716" y="1413"/>
                  <a:pt x="401" y="1506"/>
                  <a:pt x="178" y="1691"/>
                </a:cubicBezTo>
                <a:cubicBezTo>
                  <a:pt x="45" y="1780"/>
                  <a:pt x="0" y="1958"/>
                  <a:pt x="89" y="2136"/>
                </a:cubicBezTo>
                <a:cubicBezTo>
                  <a:pt x="89" y="2314"/>
                  <a:pt x="267" y="2447"/>
                  <a:pt x="445" y="2447"/>
                </a:cubicBezTo>
                <a:cubicBezTo>
                  <a:pt x="801" y="2403"/>
                  <a:pt x="1112" y="2136"/>
                  <a:pt x="1290" y="1825"/>
                </a:cubicBezTo>
                <a:cubicBezTo>
                  <a:pt x="1290" y="1780"/>
                  <a:pt x="1335" y="1736"/>
                  <a:pt x="1335" y="1691"/>
                </a:cubicBezTo>
                <a:cubicBezTo>
                  <a:pt x="1513" y="1691"/>
                  <a:pt x="1646" y="1736"/>
                  <a:pt x="1780" y="1780"/>
                </a:cubicBezTo>
                <a:cubicBezTo>
                  <a:pt x="2180" y="1869"/>
                  <a:pt x="2536" y="2180"/>
                  <a:pt x="2625" y="2581"/>
                </a:cubicBezTo>
                <a:cubicBezTo>
                  <a:pt x="2669" y="2981"/>
                  <a:pt x="2580" y="3381"/>
                  <a:pt x="2313" y="3693"/>
                </a:cubicBezTo>
                <a:cubicBezTo>
                  <a:pt x="2156" y="3640"/>
                  <a:pt x="1984" y="3615"/>
                  <a:pt x="1809" y="3615"/>
                </a:cubicBezTo>
                <a:cubicBezTo>
                  <a:pt x="1541" y="3615"/>
                  <a:pt x="1266" y="3674"/>
                  <a:pt x="1024" y="3782"/>
                </a:cubicBezTo>
                <a:cubicBezTo>
                  <a:pt x="890" y="3826"/>
                  <a:pt x="801" y="3960"/>
                  <a:pt x="846" y="4093"/>
                </a:cubicBezTo>
                <a:cubicBezTo>
                  <a:pt x="883" y="4357"/>
                  <a:pt x="1081" y="4558"/>
                  <a:pt x="1331" y="4558"/>
                </a:cubicBezTo>
                <a:cubicBezTo>
                  <a:pt x="1375" y="4558"/>
                  <a:pt x="1421" y="4551"/>
                  <a:pt x="1468" y="4538"/>
                </a:cubicBezTo>
                <a:cubicBezTo>
                  <a:pt x="1869" y="4449"/>
                  <a:pt x="2180" y="4227"/>
                  <a:pt x="2402" y="3915"/>
                </a:cubicBezTo>
                <a:cubicBezTo>
                  <a:pt x="2669" y="3960"/>
                  <a:pt x="2892" y="4093"/>
                  <a:pt x="3114" y="4271"/>
                </a:cubicBezTo>
                <a:cubicBezTo>
                  <a:pt x="3203" y="4315"/>
                  <a:pt x="3292" y="4449"/>
                  <a:pt x="3292" y="4582"/>
                </a:cubicBezTo>
                <a:cubicBezTo>
                  <a:pt x="3248" y="5116"/>
                  <a:pt x="2491" y="5783"/>
                  <a:pt x="2180" y="6006"/>
                </a:cubicBezTo>
                <a:lnTo>
                  <a:pt x="2313" y="6184"/>
                </a:lnTo>
                <a:cubicBezTo>
                  <a:pt x="2402" y="6139"/>
                  <a:pt x="3514" y="5294"/>
                  <a:pt x="3514" y="4627"/>
                </a:cubicBezTo>
                <a:cubicBezTo>
                  <a:pt x="3514" y="4404"/>
                  <a:pt x="3426" y="4227"/>
                  <a:pt x="3248" y="4093"/>
                </a:cubicBezTo>
                <a:cubicBezTo>
                  <a:pt x="3070" y="3915"/>
                  <a:pt x="2803" y="3782"/>
                  <a:pt x="2580" y="3737"/>
                </a:cubicBezTo>
                <a:cubicBezTo>
                  <a:pt x="2803" y="3381"/>
                  <a:pt x="2892" y="2981"/>
                  <a:pt x="2847" y="2581"/>
                </a:cubicBezTo>
                <a:cubicBezTo>
                  <a:pt x="2758" y="2047"/>
                  <a:pt x="2358" y="1691"/>
                  <a:pt x="1869" y="1558"/>
                </a:cubicBezTo>
                <a:cubicBezTo>
                  <a:pt x="1735" y="1513"/>
                  <a:pt x="1557" y="1469"/>
                  <a:pt x="1424" y="1469"/>
                </a:cubicBezTo>
                <a:cubicBezTo>
                  <a:pt x="1602" y="979"/>
                  <a:pt x="1513" y="401"/>
                  <a:pt x="12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881;p35">
            <a:extLst>
              <a:ext uri="{FF2B5EF4-FFF2-40B4-BE49-F238E27FC236}">
                <a16:creationId xmlns:a16="http://schemas.microsoft.com/office/drawing/2014/main" id="{B6913244-40BE-40E8-A5D8-7719F63F184F}"/>
              </a:ext>
            </a:extLst>
          </p:cNvPr>
          <p:cNvGrpSpPr/>
          <p:nvPr/>
        </p:nvGrpSpPr>
        <p:grpSpPr>
          <a:xfrm rot="17808145">
            <a:off x="2177274" y="175876"/>
            <a:ext cx="1137675" cy="1703673"/>
            <a:chOff x="1143325" y="2605600"/>
            <a:chExt cx="666125" cy="997525"/>
          </a:xfrm>
        </p:grpSpPr>
        <p:sp>
          <p:nvSpPr>
            <p:cNvPr id="39" name="Google Shape;882;p35">
              <a:extLst>
                <a:ext uri="{FF2B5EF4-FFF2-40B4-BE49-F238E27FC236}">
                  <a16:creationId xmlns:a16="http://schemas.microsoft.com/office/drawing/2014/main" id="{A390A8B2-2771-487D-A715-9E813FAE25D8}"/>
                </a:ext>
              </a:extLst>
            </p:cNvPr>
            <p:cNvSpPr/>
            <p:nvPr/>
          </p:nvSpPr>
          <p:spPr>
            <a:xfrm>
              <a:off x="1386850" y="3043750"/>
              <a:ext cx="151275" cy="213525"/>
            </a:xfrm>
            <a:custGeom>
              <a:avLst/>
              <a:gdLst/>
              <a:ahLst/>
              <a:cxnLst/>
              <a:rect l="l" t="t" r="r" b="b"/>
              <a:pathLst>
                <a:path w="6051" h="8541" extrusionOk="0">
                  <a:moveTo>
                    <a:pt x="1" y="0"/>
                  </a:moveTo>
                  <a:lnTo>
                    <a:pt x="1" y="0"/>
                  </a:lnTo>
                  <a:cubicBezTo>
                    <a:pt x="1735" y="2625"/>
                    <a:pt x="3114" y="5516"/>
                    <a:pt x="4048" y="8541"/>
                  </a:cubicBezTo>
                  <a:lnTo>
                    <a:pt x="6050" y="6450"/>
                  </a:lnTo>
                  <a:cubicBezTo>
                    <a:pt x="5739" y="5116"/>
                    <a:pt x="5338" y="3826"/>
                    <a:pt x="4894" y="253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B91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83;p35">
              <a:extLst>
                <a:ext uri="{FF2B5EF4-FFF2-40B4-BE49-F238E27FC236}">
                  <a16:creationId xmlns:a16="http://schemas.microsoft.com/office/drawing/2014/main" id="{493AE120-18B1-4006-8776-20D23053E9AA}"/>
                </a:ext>
              </a:extLst>
            </p:cNvPr>
            <p:cNvSpPr/>
            <p:nvPr/>
          </p:nvSpPr>
          <p:spPr>
            <a:xfrm>
              <a:off x="1213375" y="3108250"/>
              <a:ext cx="171275" cy="310275"/>
            </a:xfrm>
            <a:custGeom>
              <a:avLst/>
              <a:gdLst/>
              <a:ahLst/>
              <a:cxnLst/>
              <a:rect l="l" t="t" r="r" b="b"/>
              <a:pathLst>
                <a:path w="6851" h="12411" extrusionOk="0">
                  <a:moveTo>
                    <a:pt x="846" y="0"/>
                  </a:moveTo>
                  <a:lnTo>
                    <a:pt x="0" y="4849"/>
                  </a:lnTo>
                  <a:cubicBezTo>
                    <a:pt x="623" y="5605"/>
                    <a:pt x="1246" y="6405"/>
                    <a:pt x="1824" y="7295"/>
                  </a:cubicBezTo>
                  <a:cubicBezTo>
                    <a:pt x="2936" y="8896"/>
                    <a:pt x="3870" y="10631"/>
                    <a:pt x="4626" y="12410"/>
                  </a:cubicBezTo>
                  <a:lnTo>
                    <a:pt x="6851" y="10142"/>
                  </a:lnTo>
                  <a:cubicBezTo>
                    <a:pt x="6005" y="7740"/>
                    <a:pt x="4849" y="5427"/>
                    <a:pt x="3425" y="3336"/>
                  </a:cubicBezTo>
                  <a:cubicBezTo>
                    <a:pt x="2625" y="2135"/>
                    <a:pt x="1780" y="1068"/>
                    <a:pt x="846" y="0"/>
                  </a:cubicBezTo>
                  <a:close/>
                </a:path>
              </a:pathLst>
            </a:custGeom>
            <a:solidFill>
              <a:srgbClr val="B91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84;p35">
              <a:extLst>
                <a:ext uri="{FF2B5EF4-FFF2-40B4-BE49-F238E27FC236}">
                  <a16:creationId xmlns:a16="http://schemas.microsoft.com/office/drawing/2014/main" id="{041FFAAD-1906-48A5-8E4A-F571CB3A5C62}"/>
                </a:ext>
              </a:extLst>
            </p:cNvPr>
            <p:cNvSpPr/>
            <p:nvPr/>
          </p:nvSpPr>
          <p:spPr>
            <a:xfrm>
              <a:off x="1148875" y="3445175"/>
              <a:ext cx="74525" cy="157950"/>
            </a:xfrm>
            <a:custGeom>
              <a:avLst/>
              <a:gdLst/>
              <a:ahLst/>
              <a:cxnLst/>
              <a:rect l="l" t="t" r="r" b="b"/>
              <a:pathLst>
                <a:path w="2981" h="6318" extrusionOk="0">
                  <a:moveTo>
                    <a:pt x="1112" y="1"/>
                  </a:moveTo>
                  <a:lnTo>
                    <a:pt x="0" y="6317"/>
                  </a:lnTo>
                  <a:lnTo>
                    <a:pt x="0" y="6317"/>
                  </a:lnTo>
                  <a:lnTo>
                    <a:pt x="2981" y="3293"/>
                  </a:lnTo>
                  <a:cubicBezTo>
                    <a:pt x="2402" y="2136"/>
                    <a:pt x="1780" y="1069"/>
                    <a:pt x="1112" y="1"/>
                  </a:cubicBezTo>
                  <a:close/>
                </a:path>
              </a:pathLst>
            </a:custGeom>
            <a:solidFill>
              <a:srgbClr val="B91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85;p35">
              <a:extLst>
                <a:ext uri="{FF2B5EF4-FFF2-40B4-BE49-F238E27FC236}">
                  <a16:creationId xmlns:a16="http://schemas.microsoft.com/office/drawing/2014/main" id="{F65338C1-0C6E-4A68-94B1-F40A8EB0851E}"/>
                </a:ext>
              </a:extLst>
            </p:cNvPr>
            <p:cNvSpPr/>
            <p:nvPr/>
          </p:nvSpPr>
          <p:spPr>
            <a:xfrm>
              <a:off x="1242275" y="2978125"/>
              <a:ext cx="220225" cy="359225"/>
            </a:xfrm>
            <a:custGeom>
              <a:avLst/>
              <a:gdLst/>
              <a:ahLst/>
              <a:cxnLst/>
              <a:rect l="l" t="t" r="r" b="b"/>
              <a:pathLst>
                <a:path w="8809" h="14369" extrusionOk="0">
                  <a:moveTo>
                    <a:pt x="579" y="1"/>
                  </a:moveTo>
                  <a:lnTo>
                    <a:pt x="1" y="3559"/>
                  </a:lnTo>
                  <a:cubicBezTo>
                    <a:pt x="1157" y="4805"/>
                    <a:pt x="2225" y="6139"/>
                    <a:pt x="3204" y="7563"/>
                  </a:cubicBezTo>
                  <a:cubicBezTo>
                    <a:pt x="4627" y="9698"/>
                    <a:pt x="5828" y="11966"/>
                    <a:pt x="6718" y="14368"/>
                  </a:cubicBezTo>
                  <a:lnTo>
                    <a:pt x="8808" y="12189"/>
                  </a:lnTo>
                  <a:cubicBezTo>
                    <a:pt x="7919" y="9119"/>
                    <a:pt x="6584" y="6228"/>
                    <a:pt x="4805" y="3559"/>
                  </a:cubicBezTo>
                  <a:cubicBezTo>
                    <a:pt x="4227" y="2759"/>
                    <a:pt x="3648" y="2002"/>
                    <a:pt x="3070" y="1291"/>
                  </a:cubicBezTo>
                  <a:lnTo>
                    <a:pt x="579" y="1"/>
                  </a:lnTo>
                  <a:close/>
                </a:path>
              </a:pathLst>
            </a:custGeom>
            <a:solidFill>
              <a:srgbClr val="B91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86;p35">
              <a:extLst>
                <a:ext uri="{FF2B5EF4-FFF2-40B4-BE49-F238E27FC236}">
                  <a16:creationId xmlns:a16="http://schemas.microsoft.com/office/drawing/2014/main" id="{55CDF55D-7FB7-4853-BE60-5EE5FFF490C5}"/>
                </a:ext>
              </a:extLst>
            </p:cNvPr>
            <p:cNvSpPr/>
            <p:nvPr/>
          </p:nvSpPr>
          <p:spPr>
            <a:xfrm>
              <a:off x="1184450" y="3273925"/>
              <a:ext cx="120125" cy="229100"/>
            </a:xfrm>
            <a:custGeom>
              <a:avLst/>
              <a:gdLst/>
              <a:ahLst/>
              <a:cxnLst/>
              <a:rect l="l" t="t" r="r" b="b"/>
              <a:pathLst>
                <a:path w="4805" h="9164" extrusionOk="0">
                  <a:moveTo>
                    <a:pt x="846" y="1"/>
                  </a:moveTo>
                  <a:lnTo>
                    <a:pt x="1" y="4983"/>
                  </a:lnTo>
                  <a:cubicBezTo>
                    <a:pt x="179" y="5205"/>
                    <a:pt x="312" y="5383"/>
                    <a:pt x="490" y="5605"/>
                  </a:cubicBezTo>
                  <a:cubicBezTo>
                    <a:pt x="1246" y="6762"/>
                    <a:pt x="1914" y="7919"/>
                    <a:pt x="2492" y="9164"/>
                  </a:cubicBezTo>
                  <a:lnTo>
                    <a:pt x="4805" y="6806"/>
                  </a:lnTo>
                  <a:cubicBezTo>
                    <a:pt x="4049" y="4983"/>
                    <a:pt x="3159" y="3248"/>
                    <a:pt x="2047" y="1647"/>
                  </a:cubicBezTo>
                  <a:cubicBezTo>
                    <a:pt x="1647" y="1068"/>
                    <a:pt x="1246" y="535"/>
                    <a:pt x="846" y="1"/>
                  </a:cubicBezTo>
                  <a:close/>
                </a:path>
              </a:pathLst>
            </a:custGeom>
            <a:solidFill>
              <a:srgbClr val="B91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87;p35">
              <a:extLst>
                <a:ext uri="{FF2B5EF4-FFF2-40B4-BE49-F238E27FC236}">
                  <a16:creationId xmlns:a16="http://schemas.microsoft.com/office/drawing/2014/main" id="{34251E81-6DD1-4DEE-BF90-5E1906504FB1}"/>
                </a:ext>
              </a:extLst>
            </p:cNvPr>
            <p:cNvSpPr/>
            <p:nvPr/>
          </p:nvSpPr>
          <p:spPr>
            <a:xfrm>
              <a:off x="1549200" y="3128250"/>
              <a:ext cx="43400" cy="51175"/>
            </a:xfrm>
            <a:custGeom>
              <a:avLst/>
              <a:gdLst/>
              <a:ahLst/>
              <a:cxnLst/>
              <a:rect l="l" t="t" r="r" b="b"/>
              <a:pathLst>
                <a:path w="1736" h="2047" extrusionOk="0">
                  <a:moveTo>
                    <a:pt x="1" y="1"/>
                  </a:moveTo>
                  <a:cubicBezTo>
                    <a:pt x="223" y="623"/>
                    <a:pt x="401" y="1335"/>
                    <a:pt x="579" y="2047"/>
                  </a:cubicBezTo>
                  <a:lnTo>
                    <a:pt x="1736" y="8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91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88;p35">
              <a:extLst>
                <a:ext uri="{FF2B5EF4-FFF2-40B4-BE49-F238E27FC236}">
                  <a16:creationId xmlns:a16="http://schemas.microsoft.com/office/drawing/2014/main" id="{150DBFA0-5750-4102-B0D7-CA6C2FE667A2}"/>
                </a:ext>
              </a:extLst>
            </p:cNvPr>
            <p:cNvSpPr/>
            <p:nvPr/>
          </p:nvSpPr>
          <p:spPr>
            <a:xfrm>
              <a:off x="1175575" y="3398475"/>
              <a:ext cx="71175" cy="129025"/>
            </a:xfrm>
            <a:custGeom>
              <a:avLst/>
              <a:gdLst/>
              <a:ahLst/>
              <a:cxnLst/>
              <a:rect l="l" t="t" r="r" b="b"/>
              <a:pathLst>
                <a:path w="2847" h="5161" extrusionOk="0">
                  <a:moveTo>
                    <a:pt x="356" y="1"/>
                  </a:moveTo>
                  <a:lnTo>
                    <a:pt x="0" y="1869"/>
                  </a:lnTo>
                  <a:cubicBezTo>
                    <a:pt x="712" y="2937"/>
                    <a:pt x="1334" y="4004"/>
                    <a:pt x="1913" y="5161"/>
                  </a:cubicBezTo>
                  <a:lnTo>
                    <a:pt x="2847" y="4182"/>
                  </a:lnTo>
                  <a:cubicBezTo>
                    <a:pt x="2269" y="2937"/>
                    <a:pt x="1557" y="1780"/>
                    <a:pt x="801" y="623"/>
                  </a:cubicBezTo>
                  <a:cubicBezTo>
                    <a:pt x="667" y="401"/>
                    <a:pt x="489" y="223"/>
                    <a:pt x="356" y="1"/>
                  </a:cubicBezTo>
                  <a:close/>
                </a:path>
              </a:pathLst>
            </a:custGeom>
            <a:solidFill>
              <a:srgbClr val="FF3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89;p35">
              <a:extLst>
                <a:ext uri="{FF2B5EF4-FFF2-40B4-BE49-F238E27FC236}">
                  <a16:creationId xmlns:a16="http://schemas.microsoft.com/office/drawing/2014/main" id="{58FDEEB4-6CF6-436C-9547-842CCBE6E3E4}"/>
                </a:ext>
              </a:extLst>
            </p:cNvPr>
            <p:cNvSpPr/>
            <p:nvPr/>
          </p:nvSpPr>
          <p:spPr>
            <a:xfrm>
              <a:off x="1205600" y="3229450"/>
              <a:ext cx="123450" cy="214650"/>
            </a:xfrm>
            <a:custGeom>
              <a:avLst/>
              <a:gdLst/>
              <a:ahLst/>
              <a:cxnLst/>
              <a:rect l="l" t="t" r="r" b="b"/>
              <a:pathLst>
                <a:path w="4938" h="8586" extrusionOk="0">
                  <a:moveTo>
                    <a:pt x="311" y="1"/>
                  </a:moveTo>
                  <a:lnTo>
                    <a:pt x="0" y="1780"/>
                  </a:lnTo>
                  <a:cubicBezTo>
                    <a:pt x="400" y="2314"/>
                    <a:pt x="801" y="2847"/>
                    <a:pt x="1201" y="3426"/>
                  </a:cubicBezTo>
                  <a:cubicBezTo>
                    <a:pt x="2269" y="5027"/>
                    <a:pt x="3203" y="6762"/>
                    <a:pt x="4003" y="8585"/>
                  </a:cubicBezTo>
                  <a:lnTo>
                    <a:pt x="4937" y="7562"/>
                  </a:lnTo>
                  <a:cubicBezTo>
                    <a:pt x="4181" y="5783"/>
                    <a:pt x="3247" y="4048"/>
                    <a:pt x="2135" y="2447"/>
                  </a:cubicBezTo>
                  <a:cubicBezTo>
                    <a:pt x="1557" y="1557"/>
                    <a:pt x="934" y="757"/>
                    <a:pt x="311" y="1"/>
                  </a:cubicBezTo>
                  <a:close/>
                </a:path>
              </a:pathLst>
            </a:custGeom>
            <a:solidFill>
              <a:srgbClr val="FF3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90;p35">
              <a:extLst>
                <a:ext uri="{FF2B5EF4-FFF2-40B4-BE49-F238E27FC236}">
                  <a16:creationId xmlns:a16="http://schemas.microsoft.com/office/drawing/2014/main" id="{4C2FBB3B-6288-4196-8B9C-B9FC8E069CCE}"/>
                </a:ext>
              </a:extLst>
            </p:cNvPr>
            <p:cNvSpPr/>
            <p:nvPr/>
          </p:nvSpPr>
          <p:spPr>
            <a:xfrm>
              <a:off x="1234500" y="3065975"/>
              <a:ext cx="175725" cy="295825"/>
            </a:xfrm>
            <a:custGeom>
              <a:avLst/>
              <a:gdLst/>
              <a:ahLst/>
              <a:cxnLst/>
              <a:rect l="l" t="t" r="r" b="b"/>
              <a:pathLst>
                <a:path w="7029" h="11833" extrusionOk="0">
                  <a:moveTo>
                    <a:pt x="312" y="1"/>
                  </a:moveTo>
                  <a:lnTo>
                    <a:pt x="1" y="1691"/>
                  </a:lnTo>
                  <a:cubicBezTo>
                    <a:pt x="935" y="2714"/>
                    <a:pt x="1780" y="3826"/>
                    <a:pt x="2580" y="4983"/>
                  </a:cubicBezTo>
                  <a:cubicBezTo>
                    <a:pt x="4004" y="7118"/>
                    <a:pt x="5160" y="9431"/>
                    <a:pt x="6006" y="11833"/>
                  </a:cubicBezTo>
                  <a:lnTo>
                    <a:pt x="7029" y="10854"/>
                  </a:lnTo>
                  <a:cubicBezTo>
                    <a:pt x="6139" y="8452"/>
                    <a:pt x="4938" y="6139"/>
                    <a:pt x="3515" y="4049"/>
                  </a:cubicBezTo>
                  <a:cubicBezTo>
                    <a:pt x="2536" y="2625"/>
                    <a:pt x="1468" y="1246"/>
                    <a:pt x="312" y="1"/>
                  </a:cubicBezTo>
                  <a:close/>
                </a:path>
              </a:pathLst>
            </a:custGeom>
            <a:solidFill>
              <a:srgbClr val="FF3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91;p35">
              <a:extLst>
                <a:ext uri="{FF2B5EF4-FFF2-40B4-BE49-F238E27FC236}">
                  <a16:creationId xmlns:a16="http://schemas.microsoft.com/office/drawing/2014/main" id="{D857DB94-B02B-4261-92B1-B164E5D5D353}"/>
                </a:ext>
              </a:extLst>
            </p:cNvPr>
            <p:cNvSpPr/>
            <p:nvPr/>
          </p:nvSpPr>
          <p:spPr>
            <a:xfrm>
              <a:off x="1319025" y="3009275"/>
              <a:ext cx="169050" cy="273575"/>
            </a:xfrm>
            <a:custGeom>
              <a:avLst/>
              <a:gdLst/>
              <a:ahLst/>
              <a:cxnLst/>
              <a:rect l="l" t="t" r="r" b="b"/>
              <a:pathLst>
                <a:path w="6762" h="10943" extrusionOk="0">
                  <a:moveTo>
                    <a:pt x="0" y="0"/>
                  </a:moveTo>
                  <a:cubicBezTo>
                    <a:pt x="534" y="712"/>
                    <a:pt x="1157" y="1468"/>
                    <a:pt x="1735" y="2313"/>
                  </a:cubicBezTo>
                  <a:cubicBezTo>
                    <a:pt x="3514" y="4982"/>
                    <a:pt x="4849" y="7873"/>
                    <a:pt x="5738" y="10943"/>
                  </a:cubicBezTo>
                  <a:lnTo>
                    <a:pt x="6761" y="9920"/>
                  </a:lnTo>
                  <a:cubicBezTo>
                    <a:pt x="5827" y="6895"/>
                    <a:pt x="4448" y="4004"/>
                    <a:pt x="2714" y="137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3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92;p35">
              <a:extLst>
                <a:ext uri="{FF2B5EF4-FFF2-40B4-BE49-F238E27FC236}">
                  <a16:creationId xmlns:a16="http://schemas.microsoft.com/office/drawing/2014/main" id="{C1F84ABB-09DB-43A8-8B2B-D03FF7778E29}"/>
                </a:ext>
              </a:extLst>
            </p:cNvPr>
            <p:cNvSpPr/>
            <p:nvPr/>
          </p:nvSpPr>
          <p:spPr>
            <a:xfrm>
              <a:off x="1509175" y="3107125"/>
              <a:ext cx="54525" cy="97875"/>
            </a:xfrm>
            <a:custGeom>
              <a:avLst/>
              <a:gdLst/>
              <a:ahLst/>
              <a:cxnLst/>
              <a:rect l="l" t="t" r="r" b="b"/>
              <a:pathLst>
                <a:path w="2181" h="3915" extrusionOk="0">
                  <a:moveTo>
                    <a:pt x="1" y="1"/>
                  </a:moveTo>
                  <a:lnTo>
                    <a:pt x="1" y="1"/>
                  </a:lnTo>
                  <a:cubicBezTo>
                    <a:pt x="490" y="1291"/>
                    <a:pt x="890" y="2581"/>
                    <a:pt x="1202" y="3915"/>
                  </a:cubicBezTo>
                  <a:lnTo>
                    <a:pt x="2180" y="2892"/>
                  </a:lnTo>
                  <a:cubicBezTo>
                    <a:pt x="2002" y="2180"/>
                    <a:pt x="1824" y="1468"/>
                    <a:pt x="1646" y="84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3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93;p35">
              <a:extLst>
                <a:ext uri="{FF2B5EF4-FFF2-40B4-BE49-F238E27FC236}">
                  <a16:creationId xmlns:a16="http://schemas.microsoft.com/office/drawing/2014/main" id="{13CB89AA-54F7-440C-AC4A-E977DC6049FA}"/>
                </a:ext>
              </a:extLst>
            </p:cNvPr>
            <p:cNvSpPr/>
            <p:nvPr/>
          </p:nvSpPr>
          <p:spPr>
            <a:xfrm>
              <a:off x="1235625" y="2697900"/>
              <a:ext cx="111225" cy="235775"/>
            </a:xfrm>
            <a:custGeom>
              <a:avLst/>
              <a:gdLst/>
              <a:ahLst/>
              <a:cxnLst/>
              <a:rect l="l" t="t" r="r" b="b"/>
              <a:pathLst>
                <a:path w="4449" h="9431" extrusionOk="0">
                  <a:moveTo>
                    <a:pt x="1484" y="3108"/>
                  </a:moveTo>
                  <a:cubicBezTo>
                    <a:pt x="1735" y="3108"/>
                    <a:pt x="1986" y="3152"/>
                    <a:pt x="2224" y="3248"/>
                  </a:cubicBezTo>
                  <a:cubicBezTo>
                    <a:pt x="1824" y="3648"/>
                    <a:pt x="1290" y="3870"/>
                    <a:pt x="712" y="3959"/>
                  </a:cubicBezTo>
                  <a:cubicBezTo>
                    <a:pt x="667" y="3959"/>
                    <a:pt x="534" y="3959"/>
                    <a:pt x="534" y="3915"/>
                  </a:cubicBezTo>
                  <a:cubicBezTo>
                    <a:pt x="445" y="3737"/>
                    <a:pt x="489" y="3514"/>
                    <a:pt x="578" y="3381"/>
                  </a:cubicBezTo>
                  <a:cubicBezTo>
                    <a:pt x="667" y="3292"/>
                    <a:pt x="756" y="3248"/>
                    <a:pt x="845" y="3203"/>
                  </a:cubicBezTo>
                  <a:cubicBezTo>
                    <a:pt x="1052" y="3141"/>
                    <a:pt x="1268" y="3108"/>
                    <a:pt x="1484" y="3108"/>
                  </a:cubicBezTo>
                  <a:close/>
                  <a:moveTo>
                    <a:pt x="1685" y="6847"/>
                  </a:moveTo>
                  <a:cubicBezTo>
                    <a:pt x="1981" y="6847"/>
                    <a:pt x="2277" y="6945"/>
                    <a:pt x="2535" y="7117"/>
                  </a:cubicBezTo>
                  <a:lnTo>
                    <a:pt x="2580" y="7162"/>
                  </a:lnTo>
                  <a:cubicBezTo>
                    <a:pt x="2224" y="7429"/>
                    <a:pt x="1779" y="7562"/>
                    <a:pt x="1334" y="7562"/>
                  </a:cubicBezTo>
                  <a:cubicBezTo>
                    <a:pt x="1201" y="7518"/>
                    <a:pt x="1112" y="7429"/>
                    <a:pt x="1112" y="7295"/>
                  </a:cubicBezTo>
                  <a:cubicBezTo>
                    <a:pt x="1068" y="7206"/>
                    <a:pt x="1068" y="7073"/>
                    <a:pt x="1157" y="6984"/>
                  </a:cubicBezTo>
                  <a:lnTo>
                    <a:pt x="1201" y="6940"/>
                  </a:lnTo>
                  <a:cubicBezTo>
                    <a:pt x="1359" y="6876"/>
                    <a:pt x="1522" y="6847"/>
                    <a:pt x="1685" y="6847"/>
                  </a:cubicBezTo>
                  <a:close/>
                  <a:moveTo>
                    <a:pt x="489" y="0"/>
                  </a:moveTo>
                  <a:lnTo>
                    <a:pt x="445" y="312"/>
                  </a:lnTo>
                  <a:cubicBezTo>
                    <a:pt x="1068" y="401"/>
                    <a:pt x="2669" y="712"/>
                    <a:pt x="3114" y="1379"/>
                  </a:cubicBezTo>
                  <a:cubicBezTo>
                    <a:pt x="3247" y="1557"/>
                    <a:pt x="3247" y="1780"/>
                    <a:pt x="3158" y="2002"/>
                  </a:cubicBezTo>
                  <a:cubicBezTo>
                    <a:pt x="3025" y="2358"/>
                    <a:pt x="2802" y="2714"/>
                    <a:pt x="2491" y="3025"/>
                  </a:cubicBezTo>
                  <a:cubicBezTo>
                    <a:pt x="2152" y="2869"/>
                    <a:pt x="1798" y="2804"/>
                    <a:pt x="1438" y="2804"/>
                  </a:cubicBezTo>
                  <a:cubicBezTo>
                    <a:pt x="1183" y="2804"/>
                    <a:pt x="925" y="2836"/>
                    <a:pt x="667" y="2892"/>
                  </a:cubicBezTo>
                  <a:cubicBezTo>
                    <a:pt x="222" y="3070"/>
                    <a:pt x="0" y="3559"/>
                    <a:pt x="178" y="4004"/>
                  </a:cubicBezTo>
                  <a:cubicBezTo>
                    <a:pt x="255" y="4197"/>
                    <a:pt x="434" y="4324"/>
                    <a:pt x="626" y="4324"/>
                  </a:cubicBezTo>
                  <a:cubicBezTo>
                    <a:pt x="654" y="4324"/>
                    <a:pt x="683" y="4321"/>
                    <a:pt x="712" y="4315"/>
                  </a:cubicBezTo>
                  <a:cubicBezTo>
                    <a:pt x="1423" y="4226"/>
                    <a:pt x="2091" y="3870"/>
                    <a:pt x="2580" y="3381"/>
                  </a:cubicBezTo>
                  <a:cubicBezTo>
                    <a:pt x="3158" y="3603"/>
                    <a:pt x="3648" y="4048"/>
                    <a:pt x="3914" y="4626"/>
                  </a:cubicBezTo>
                  <a:cubicBezTo>
                    <a:pt x="4092" y="5294"/>
                    <a:pt x="3914" y="6005"/>
                    <a:pt x="3425" y="6450"/>
                  </a:cubicBezTo>
                  <a:cubicBezTo>
                    <a:pt x="3247" y="6628"/>
                    <a:pt x="3069" y="6806"/>
                    <a:pt x="2891" y="6940"/>
                  </a:cubicBezTo>
                  <a:lnTo>
                    <a:pt x="2669" y="6806"/>
                  </a:lnTo>
                  <a:cubicBezTo>
                    <a:pt x="2377" y="6594"/>
                    <a:pt x="2037" y="6492"/>
                    <a:pt x="1697" y="6492"/>
                  </a:cubicBezTo>
                  <a:cubicBezTo>
                    <a:pt x="1468" y="6492"/>
                    <a:pt x="1238" y="6538"/>
                    <a:pt x="1023" y="6628"/>
                  </a:cubicBezTo>
                  <a:cubicBezTo>
                    <a:pt x="801" y="6806"/>
                    <a:pt x="712" y="7117"/>
                    <a:pt x="801" y="7384"/>
                  </a:cubicBezTo>
                  <a:cubicBezTo>
                    <a:pt x="845" y="7651"/>
                    <a:pt x="1023" y="7829"/>
                    <a:pt x="1290" y="7874"/>
                  </a:cubicBezTo>
                  <a:cubicBezTo>
                    <a:pt x="1348" y="7878"/>
                    <a:pt x="1407" y="7880"/>
                    <a:pt x="1465" y="7880"/>
                  </a:cubicBezTo>
                  <a:cubicBezTo>
                    <a:pt x="1984" y="7880"/>
                    <a:pt x="2496" y="7704"/>
                    <a:pt x="2936" y="7384"/>
                  </a:cubicBezTo>
                  <a:cubicBezTo>
                    <a:pt x="3470" y="7874"/>
                    <a:pt x="3781" y="8585"/>
                    <a:pt x="3692" y="9342"/>
                  </a:cubicBezTo>
                  <a:lnTo>
                    <a:pt x="4003" y="9430"/>
                  </a:lnTo>
                  <a:cubicBezTo>
                    <a:pt x="4092" y="8585"/>
                    <a:pt x="3781" y="7740"/>
                    <a:pt x="3158" y="7206"/>
                  </a:cubicBezTo>
                  <a:cubicBezTo>
                    <a:pt x="3336" y="7028"/>
                    <a:pt x="3514" y="6895"/>
                    <a:pt x="3648" y="6717"/>
                  </a:cubicBezTo>
                  <a:cubicBezTo>
                    <a:pt x="4226" y="6139"/>
                    <a:pt x="4448" y="5294"/>
                    <a:pt x="4181" y="4538"/>
                  </a:cubicBezTo>
                  <a:cubicBezTo>
                    <a:pt x="3914" y="3915"/>
                    <a:pt x="3425" y="3425"/>
                    <a:pt x="2847" y="3159"/>
                  </a:cubicBezTo>
                  <a:cubicBezTo>
                    <a:pt x="3114" y="2847"/>
                    <a:pt x="3336" y="2491"/>
                    <a:pt x="3514" y="2091"/>
                  </a:cubicBezTo>
                  <a:cubicBezTo>
                    <a:pt x="3603" y="1780"/>
                    <a:pt x="3559" y="1468"/>
                    <a:pt x="3381" y="1201"/>
                  </a:cubicBezTo>
                  <a:cubicBezTo>
                    <a:pt x="2802" y="223"/>
                    <a:pt x="578" y="0"/>
                    <a:pt x="489" y="0"/>
                  </a:cubicBezTo>
                  <a:close/>
                </a:path>
              </a:pathLst>
            </a:custGeom>
            <a:solidFill>
              <a:srgbClr val="FF6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94;p35">
              <a:extLst>
                <a:ext uri="{FF2B5EF4-FFF2-40B4-BE49-F238E27FC236}">
                  <a16:creationId xmlns:a16="http://schemas.microsoft.com/office/drawing/2014/main" id="{8F2607F2-8C02-4FFF-9D93-BFAE5F21E55C}"/>
                </a:ext>
              </a:extLst>
            </p:cNvPr>
            <p:cNvSpPr/>
            <p:nvPr/>
          </p:nvSpPr>
          <p:spPr>
            <a:xfrm>
              <a:off x="1568125" y="2976650"/>
              <a:ext cx="105650" cy="133850"/>
            </a:xfrm>
            <a:custGeom>
              <a:avLst/>
              <a:gdLst/>
              <a:ahLst/>
              <a:cxnLst/>
              <a:rect l="l" t="t" r="r" b="b"/>
              <a:pathLst>
                <a:path w="4226" h="5354" extrusionOk="0">
                  <a:moveTo>
                    <a:pt x="2358" y="1750"/>
                  </a:moveTo>
                  <a:lnTo>
                    <a:pt x="2358" y="1750"/>
                  </a:lnTo>
                  <a:cubicBezTo>
                    <a:pt x="2758" y="1795"/>
                    <a:pt x="3114" y="1972"/>
                    <a:pt x="3381" y="2284"/>
                  </a:cubicBezTo>
                  <a:cubicBezTo>
                    <a:pt x="3514" y="2462"/>
                    <a:pt x="3470" y="2506"/>
                    <a:pt x="3381" y="2595"/>
                  </a:cubicBezTo>
                  <a:cubicBezTo>
                    <a:pt x="3328" y="2648"/>
                    <a:pt x="3243" y="2717"/>
                    <a:pt x="3127" y="2717"/>
                  </a:cubicBezTo>
                  <a:cubicBezTo>
                    <a:pt x="3048" y="2717"/>
                    <a:pt x="2955" y="2685"/>
                    <a:pt x="2847" y="2595"/>
                  </a:cubicBezTo>
                  <a:cubicBezTo>
                    <a:pt x="2624" y="2328"/>
                    <a:pt x="2447" y="2061"/>
                    <a:pt x="2358" y="1750"/>
                  </a:cubicBezTo>
                  <a:close/>
                  <a:moveTo>
                    <a:pt x="3188" y="0"/>
                  </a:moveTo>
                  <a:cubicBezTo>
                    <a:pt x="2804" y="0"/>
                    <a:pt x="2398" y="103"/>
                    <a:pt x="2135" y="460"/>
                  </a:cubicBezTo>
                  <a:cubicBezTo>
                    <a:pt x="2002" y="771"/>
                    <a:pt x="1913" y="1127"/>
                    <a:pt x="2002" y="1483"/>
                  </a:cubicBezTo>
                  <a:cubicBezTo>
                    <a:pt x="1931" y="1475"/>
                    <a:pt x="1860" y="1472"/>
                    <a:pt x="1789" y="1472"/>
                  </a:cubicBezTo>
                  <a:cubicBezTo>
                    <a:pt x="1461" y="1472"/>
                    <a:pt x="1138" y="1551"/>
                    <a:pt x="845" y="1661"/>
                  </a:cubicBezTo>
                  <a:cubicBezTo>
                    <a:pt x="534" y="1795"/>
                    <a:pt x="311" y="2017"/>
                    <a:pt x="222" y="2328"/>
                  </a:cubicBezTo>
                  <a:cubicBezTo>
                    <a:pt x="0" y="3440"/>
                    <a:pt x="1601" y="5264"/>
                    <a:pt x="1646" y="5353"/>
                  </a:cubicBezTo>
                  <a:lnTo>
                    <a:pt x="1868" y="5175"/>
                  </a:lnTo>
                  <a:cubicBezTo>
                    <a:pt x="1824" y="5131"/>
                    <a:pt x="267" y="3396"/>
                    <a:pt x="489" y="2417"/>
                  </a:cubicBezTo>
                  <a:cubicBezTo>
                    <a:pt x="578" y="2195"/>
                    <a:pt x="712" y="2017"/>
                    <a:pt x="934" y="1928"/>
                  </a:cubicBezTo>
                  <a:cubicBezTo>
                    <a:pt x="1290" y="1795"/>
                    <a:pt x="1690" y="1750"/>
                    <a:pt x="2046" y="1750"/>
                  </a:cubicBezTo>
                  <a:cubicBezTo>
                    <a:pt x="2135" y="2150"/>
                    <a:pt x="2358" y="2506"/>
                    <a:pt x="2669" y="2818"/>
                  </a:cubicBezTo>
                  <a:cubicBezTo>
                    <a:pt x="2780" y="2929"/>
                    <a:pt x="2936" y="2984"/>
                    <a:pt x="3097" y="2984"/>
                  </a:cubicBezTo>
                  <a:cubicBezTo>
                    <a:pt x="3258" y="2984"/>
                    <a:pt x="3425" y="2929"/>
                    <a:pt x="3559" y="2818"/>
                  </a:cubicBezTo>
                  <a:cubicBezTo>
                    <a:pt x="3736" y="2640"/>
                    <a:pt x="3736" y="2373"/>
                    <a:pt x="3603" y="2150"/>
                  </a:cubicBezTo>
                  <a:cubicBezTo>
                    <a:pt x="3247" y="1750"/>
                    <a:pt x="2802" y="1528"/>
                    <a:pt x="2269" y="1483"/>
                  </a:cubicBezTo>
                  <a:cubicBezTo>
                    <a:pt x="2180" y="1216"/>
                    <a:pt x="2224" y="905"/>
                    <a:pt x="2358" y="638"/>
                  </a:cubicBezTo>
                  <a:cubicBezTo>
                    <a:pt x="2553" y="353"/>
                    <a:pt x="2877" y="268"/>
                    <a:pt x="3195" y="268"/>
                  </a:cubicBezTo>
                  <a:cubicBezTo>
                    <a:pt x="3672" y="268"/>
                    <a:pt x="4137" y="460"/>
                    <a:pt x="4137" y="460"/>
                  </a:cubicBezTo>
                  <a:lnTo>
                    <a:pt x="4226" y="193"/>
                  </a:lnTo>
                  <a:cubicBezTo>
                    <a:pt x="4200" y="193"/>
                    <a:pt x="3714" y="0"/>
                    <a:pt x="3188" y="0"/>
                  </a:cubicBezTo>
                  <a:close/>
                </a:path>
              </a:pathLst>
            </a:custGeom>
            <a:solidFill>
              <a:srgbClr val="FF3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95;p35">
              <a:extLst>
                <a:ext uri="{FF2B5EF4-FFF2-40B4-BE49-F238E27FC236}">
                  <a16:creationId xmlns:a16="http://schemas.microsoft.com/office/drawing/2014/main" id="{9936F755-373B-4B64-8650-573DD3F74052}"/>
                </a:ext>
              </a:extLst>
            </p:cNvPr>
            <p:cNvSpPr/>
            <p:nvPr/>
          </p:nvSpPr>
          <p:spPr>
            <a:xfrm>
              <a:off x="1453575" y="2709025"/>
              <a:ext cx="112350" cy="189075"/>
            </a:xfrm>
            <a:custGeom>
              <a:avLst/>
              <a:gdLst/>
              <a:ahLst/>
              <a:cxnLst/>
              <a:rect l="l" t="t" r="r" b="b"/>
              <a:pathLst>
                <a:path w="4494" h="7563" extrusionOk="0">
                  <a:moveTo>
                    <a:pt x="1769" y="1928"/>
                  </a:moveTo>
                  <a:cubicBezTo>
                    <a:pt x="1824" y="1928"/>
                    <a:pt x="1876" y="1939"/>
                    <a:pt x="1913" y="1957"/>
                  </a:cubicBezTo>
                  <a:cubicBezTo>
                    <a:pt x="2313" y="2135"/>
                    <a:pt x="2625" y="2358"/>
                    <a:pt x="2847" y="2669"/>
                  </a:cubicBezTo>
                  <a:cubicBezTo>
                    <a:pt x="2402" y="2669"/>
                    <a:pt x="1913" y="2536"/>
                    <a:pt x="1557" y="2269"/>
                  </a:cubicBezTo>
                  <a:cubicBezTo>
                    <a:pt x="1424" y="2135"/>
                    <a:pt x="1513" y="2091"/>
                    <a:pt x="1513" y="2046"/>
                  </a:cubicBezTo>
                  <a:lnTo>
                    <a:pt x="1557" y="2002"/>
                  </a:lnTo>
                  <a:cubicBezTo>
                    <a:pt x="1609" y="1950"/>
                    <a:pt x="1692" y="1928"/>
                    <a:pt x="1769" y="1928"/>
                  </a:cubicBezTo>
                  <a:close/>
                  <a:moveTo>
                    <a:pt x="629" y="3453"/>
                  </a:moveTo>
                  <a:cubicBezTo>
                    <a:pt x="695" y="3453"/>
                    <a:pt x="812" y="3503"/>
                    <a:pt x="979" y="3603"/>
                  </a:cubicBezTo>
                  <a:cubicBezTo>
                    <a:pt x="1290" y="3870"/>
                    <a:pt x="1602" y="4137"/>
                    <a:pt x="1824" y="4493"/>
                  </a:cubicBezTo>
                  <a:cubicBezTo>
                    <a:pt x="1513" y="4448"/>
                    <a:pt x="1290" y="4359"/>
                    <a:pt x="1024" y="4226"/>
                  </a:cubicBezTo>
                  <a:cubicBezTo>
                    <a:pt x="579" y="4004"/>
                    <a:pt x="401" y="3826"/>
                    <a:pt x="401" y="3692"/>
                  </a:cubicBezTo>
                  <a:cubicBezTo>
                    <a:pt x="401" y="3648"/>
                    <a:pt x="445" y="3603"/>
                    <a:pt x="534" y="3514"/>
                  </a:cubicBezTo>
                  <a:lnTo>
                    <a:pt x="579" y="3470"/>
                  </a:lnTo>
                  <a:cubicBezTo>
                    <a:pt x="590" y="3459"/>
                    <a:pt x="606" y="3453"/>
                    <a:pt x="629" y="3453"/>
                  </a:cubicBezTo>
                  <a:close/>
                  <a:moveTo>
                    <a:pt x="2847" y="0"/>
                  </a:moveTo>
                  <a:lnTo>
                    <a:pt x="2669" y="267"/>
                  </a:lnTo>
                  <a:cubicBezTo>
                    <a:pt x="3025" y="534"/>
                    <a:pt x="4048" y="1290"/>
                    <a:pt x="4093" y="1913"/>
                  </a:cubicBezTo>
                  <a:cubicBezTo>
                    <a:pt x="4137" y="2091"/>
                    <a:pt x="4048" y="2224"/>
                    <a:pt x="3959" y="2358"/>
                  </a:cubicBezTo>
                  <a:cubicBezTo>
                    <a:pt x="3737" y="2536"/>
                    <a:pt x="3514" y="2625"/>
                    <a:pt x="3292" y="2669"/>
                  </a:cubicBezTo>
                  <a:cubicBezTo>
                    <a:pt x="2936" y="2224"/>
                    <a:pt x="2536" y="1868"/>
                    <a:pt x="2002" y="1646"/>
                  </a:cubicBezTo>
                  <a:cubicBezTo>
                    <a:pt x="1918" y="1618"/>
                    <a:pt x="1829" y="1603"/>
                    <a:pt x="1739" y="1603"/>
                  </a:cubicBezTo>
                  <a:cubicBezTo>
                    <a:pt x="1547" y="1603"/>
                    <a:pt x="1353" y="1672"/>
                    <a:pt x="1201" y="1824"/>
                  </a:cubicBezTo>
                  <a:cubicBezTo>
                    <a:pt x="1024" y="2046"/>
                    <a:pt x="1068" y="2358"/>
                    <a:pt x="1290" y="2491"/>
                  </a:cubicBezTo>
                  <a:cubicBezTo>
                    <a:pt x="1771" y="2892"/>
                    <a:pt x="2324" y="3076"/>
                    <a:pt x="2917" y="3076"/>
                  </a:cubicBezTo>
                  <a:cubicBezTo>
                    <a:pt x="2982" y="3076"/>
                    <a:pt x="3048" y="3074"/>
                    <a:pt x="3114" y="3069"/>
                  </a:cubicBezTo>
                  <a:cubicBezTo>
                    <a:pt x="3337" y="3336"/>
                    <a:pt x="3470" y="3648"/>
                    <a:pt x="3559" y="4004"/>
                  </a:cubicBezTo>
                  <a:cubicBezTo>
                    <a:pt x="3559" y="4137"/>
                    <a:pt x="3559" y="4315"/>
                    <a:pt x="3470" y="4404"/>
                  </a:cubicBezTo>
                  <a:cubicBezTo>
                    <a:pt x="3209" y="4534"/>
                    <a:pt x="2901" y="4617"/>
                    <a:pt x="2598" y="4617"/>
                  </a:cubicBezTo>
                  <a:cubicBezTo>
                    <a:pt x="2487" y="4617"/>
                    <a:pt x="2376" y="4606"/>
                    <a:pt x="2269" y="4582"/>
                  </a:cubicBezTo>
                  <a:cubicBezTo>
                    <a:pt x="2002" y="4093"/>
                    <a:pt x="1602" y="3648"/>
                    <a:pt x="1157" y="3336"/>
                  </a:cubicBezTo>
                  <a:cubicBezTo>
                    <a:pt x="945" y="3172"/>
                    <a:pt x="771" y="3119"/>
                    <a:pt x="634" y="3119"/>
                  </a:cubicBezTo>
                  <a:cubicBezTo>
                    <a:pt x="512" y="3119"/>
                    <a:pt x="419" y="3161"/>
                    <a:pt x="356" y="3203"/>
                  </a:cubicBezTo>
                  <a:cubicBezTo>
                    <a:pt x="134" y="3292"/>
                    <a:pt x="0" y="3514"/>
                    <a:pt x="45" y="3737"/>
                  </a:cubicBezTo>
                  <a:cubicBezTo>
                    <a:pt x="45" y="4093"/>
                    <a:pt x="490" y="4404"/>
                    <a:pt x="890" y="4582"/>
                  </a:cubicBezTo>
                  <a:cubicBezTo>
                    <a:pt x="1246" y="4715"/>
                    <a:pt x="1646" y="4849"/>
                    <a:pt x="2047" y="4893"/>
                  </a:cubicBezTo>
                  <a:cubicBezTo>
                    <a:pt x="2225" y="5294"/>
                    <a:pt x="2313" y="5738"/>
                    <a:pt x="2269" y="6139"/>
                  </a:cubicBezTo>
                  <a:cubicBezTo>
                    <a:pt x="2136" y="6717"/>
                    <a:pt x="1602" y="7073"/>
                    <a:pt x="712" y="7251"/>
                  </a:cubicBezTo>
                  <a:lnTo>
                    <a:pt x="757" y="7562"/>
                  </a:lnTo>
                  <a:cubicBezTo>
                    <a:pt x="1201" y="7518"/>
                    <a:pt x="1646" y="7340"/>
                    <a:pt x="2047" y="7073"/>
                  </a:cubicBezTo>
                  <a:cubicBezTo>
                    <a:pt x="2313" y="6850"/>
                    <a:pt x="2536" y="6539"/>
                    <a:pt x="2625" y="6228"/>
                  </a:cubicBezTo>
                  <a:cubicBezTo>
                    <a:pt x="2669" y="5783"/>
                    <a:pt x="2625" y="5338"/>
                    <a:pt x="2447" y="4938"/>
                  </a:cubicBezTo>
                  <a:lnTo>
                    <a:pt x="2447" y="4938"/>
                  </a:lnTo>
                  <a:cubicBezTo>
                    <a:pt x="2521" y="4945"/>
                    <a:pt x="2594" y="4949"/>
                    <a:pt x="2666" y="4949"/>
                  </a:cubicBezTo>
                  <a:cubicBezTo>
                    <a:pt x="3025" y="4949"/>
                    <a:pt x="3359" y="4856"/>
                    <a:pt x="3692" y="4671"/>
                  </a:cubicBezTo>
                  <a:cubicBezTo>
                    <a:pt x="3870" y="4493"/>
                    <a:pt x="3959" y="4181"/>
                    <a:pt x="3870" y="3959"/>
                  </a:cubicBezTo>
                  <a:cubicBezTo>
                    <a:pt x="3826" y="3603"/>
                    <a:pt x="3692" y="3292"/>
                    <a:pt x="3514" y="2980"/>
                  </a:cubicBezTo>
                  <a:cubicBezTo>
                    <a:pt x="3737" y="2936"/>
                    <a:pt x="4004" y="2803"/>
                    <a:pt x="4182" y="2625"/>
                  </a:cubicBezTo>
                  <a:cubicBezTo>
                    <a:pt x="4404" y="2402"/>
                    <a:pt x="4493" y="2135"/>
                    <a:pt x="4449" y="1868"/>
                  </a:cubicBezTo>
                  <a:cubicBezTo>
                    <a:pt x="4360" y="979"/>
                    <a:pt x="2892" y="45"/>
                    <a:pt x="2847" y="0"/>
                  </a:cubicBezTo>
                  <a:close/>
                </a:path>
              </a:pathLst>
            </a:custGeom>
            <a:solidFill>
              <a:srgbClr val="FF7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96;p35">
              <a:extLst>
                <a:ext uri="{FF2B5EF4-FFF2-40B4-BE49-F238E27FC236}">
                  <a16:creationId xmlns:a16="http://schemas.microsoft.com/office/drawing/2014/main" id="{F439B4DF-039A-41A1-B67E-FB43EDECE6F6}"/>
                </a:ext>
              </a:extLst>
            </p:cNvPr>
            <p:cNvSpPr/>
            <p:nvPr/>
          </p:nvSpPr>
          <p:spPr>
            <a:xfrm>
              <a:off x="1391300" y="2605600"/>
              <a:ext cx="44500" cy="44500"/>
            </a:xfrm>
            <a:custGeom>
              <a:avLst/>
              <a:gdLst/>
              <a:ahLst/>
              <a:cxnLst/>
              <a:rect l="l" t="t" r="r" b="b"/>
              <a:pathLst>
                <a:path w="1780" h="1780" extrusionOk="0">
                  <a:moveTo>
                    <a:pt x="979" y="0"/>
                  </a:moveTo>
                  <a:lnTo>
                    <a:pt x="623" y="534"/>
                  </a:lnTo>
                  <a:lnTo>
                    <a:pt x="0" y="490"/>
                  </a:lnTo>
                  <a:lnTo>
                    <a:pt x="356" y="1024"/>
                  </a:lnTo>
                  <a:lnTo>
                    <a:pt x="178" y="1602"/>
                  </a:lnTo>
                  <a:lnTo>
                    <a:pt x="757" y="1424"/>
                  </a:lnTo>
                  <a:lnTo>
                    <a:pt x="1290" y="1780"/>
                  </a:lnTo>
                  <a:lnTo>
                    <a:pt x="1246" y="1157"/>
                  </a:lnTo>
                  <a:lnTo>
                    <a:pt x="1780" y="801"/>
                  </a:lnTo>
                  <a:lnTo>
                    <a:pt x="1201" y="623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FF3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97;p35">
              <a:extLst>
                <a:ext uri="{FF2B5EF4-FFF2-40B4-BE49-F238E27FC236}">
                  <a16:creationId xmlns:a16="http://schemas.microsoft.com/office/drawing/2014/main" id="{715C4D67-298A-473C-8834-194677D03364}"/>
                </a:ext>
              </a:extLst>
            </p:cNvPr>
            <p:cNvSpPr/>
            <p:nvPr/>
          </p:nvSpPr>
          <p:spPr>
            <a:xfrm>
              <a:off x="1658200" y="2801325"/>
              <a:ext cx="55625" cy="55625"/>
            </a:xfrm>
            <a:custGeom>
              <a:avLst/>
              <a:gdLst/>
              <a:ahLst/>
              <a:cxnLst/>
              <a:rect l="l" t="t" r="r" b="b"/>
              <a:pathLst>
                <a:path w="2225" h="2225" extrusionOk="0">
                  <a:moveTo>
                    <a:pt x="1246" y="0"/>
                  </a:moveTo>
                  <a:lnTo>
                    <a:pt x="801" y="667"/>
                  </a:lnTo>
                  <a:lnTo>
                    <a:pt x="0" y="623"/>
                  </a:lnTo>
                  <a:lnTo>
                    <a:pt x="489" y="1246"/>
                  </a:lnTo>
                  <a:lnTo>
                    <a:pt x="222" y="2002"/>
                  </a:lnTo>
                  <a:lnTo>
                    <a:pt x="979" y="1735"/>
                  </a:lnTo>
                  <a:lnTo>
                    <a:pt x="1601" y="2224"/>
                  </a:lnTo>
                  <a:lnTo>
                    <a:pt x="1557" y="1424"/>
                  </a:lnTo>
                  <a:lnTo>
                    <a:pt x="2224" y="979"/>
                  </a:lnTo>
                  <a:lnTo>
                    <a:pt x="1468" y="756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7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98;p35">
              <a:extLst>
                <a:ext uri="{FF2B5EF4-FFF2-40B4-BE49-F238E27FC236}">
                  <a16:creationId xmlns:a16="http://schemas.microsoft.com/office/drawing/2014/main" id="{19ED83E3-EAE4-4E3E-970E-CCA3BA326836}"/>
                </a:ext>
              </a:extLst>
            </p:cNvPr>
            <p:cNvSpPr/>
            <p:nvPr/>
          </p:nvSpPr>
          <p:spPr>
            <a:xfrm>
              <a:off x="1764950" y="2979250"/>
              <a:ext cx="44500" cy="44500"/>
            </a:xfrm>
            <a:custGeom>
              <a:avLst/>
              <a:gdLst/>
              <a:ahLst/>
              <a:cxnLst/>
              <a:rect l="l" t="t" r="r" b="b"/>
              <a:pathLst>
                <a:path w="1780" h="1780" extrusionOk="0">
                  <a:moveTo>
                    <a:pt x="1023" y="0"/>
                  </a:moveTo>
                  <a:lnTo>
                    <a:pt x="623" y="534"/>
                  </a:lnTo>
                  <a:lnTo>
                    <a:pt x="0" y="490"/>
                  </a:lnTo>
                  <a:lnTo>
                    <a:pt x="401" y="1023"/>
                  </a:lnTo>
                  <a:lnTo>
                    <a:pt x="178" y="1602"/>
                  </a:lnTo>
                  <a:lnTo>
                    <a:pt x="801" y="1424"/>
                  </a:lnTo>
                  <a:lnTo>
                    <a:pt x="1290" y="1779"/>
                  </a:lnTo>
                  <a:lnTo>
                    <a:pt x="1290" y="1157"/>
                  </a:lnTo>
                  <a:lnTo>
                    <a:pt x="1780" y="801"/>
                  </a:lnTo>
                  <a:lnTo>
                    <a:pt x="1201" y="623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F6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99;p35">
              <a:extLst>
                <a:ext uri="{FF2B5EF4-FFF2-40B4-BE49-F238E27FC236}">
                  <a16:creationId xmlns:a16="http://schemas.microsoft.com/office/drawing/2014/main" id="{6996D5C6-6D47-4CAA-9A7C-B2D3C97CBDCB}"/>
                </a:ext>
              </a:extLst>
            </p:cNvPr>
            <p:cNvSpPr/>
            <p:nvPr/>
          </p:nvSpPr>
          <p:spPr>
            <a:xfrm>
              <a:off x="1418000" y="2967000"/>
              <a:ext cx="44500" cy="44525"/>
            </a:xfrm>
            <a:custGeom>
              <a:avLst/>
              <a:gdLst/>
              <a:ahLst/>
              <a:cxnLst/>
              <a:rect l="l" t="t" r="r" b="b"/>
              <a:pathLst>
                <a:path w="1780" h="1781" extrusionOk="0">
                  <a:moveTo>
                    <a:pt x="979" y="1"/>
                  </a:moveTo>
                  <a:lnTo>
                    <a:pt x="623" y="490"/>
                  </a:lnTo>
                  <a:lnTo>
                    <a:pt x="0" y="490"/>
                  </a:lnTo>
                  <a:lnTo>
                    <a:pt x="356" y="980"/>
                  </a:lnTo>
                  <a:lnTo>
                    <a:pt x="178" y="1602"/>
                  </a:lnTo>
                  <a:lnTo>
                    <a:pt x="178" y="1602"/>
                  </a:lnTo>
                  <a:lnTo>
                    <a:pt x="756" y="1380"/>
                  </a:lnTo>
                  <a:lnTo>
                    <a:pt x="1290" y="1780"/>
                  </a:lnTo>
                  <a:lnTo>
                    <a:pt x="1290" y="1157"/>
                  </a:lnTo>
                  <a:lnTo>
                    <a:pt x="1779" y="757"/>
                  </a:lnTo>
                  <a:lnTo>
                    <a:pt x="1201" y="579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00;p35">
              <a:extLst>
                <a:ext uri="{FF2B5EF4-FFF2-40B4-BE49-F238E27FC236}">
                  <a16:creationId xmlns:a16="http://schemas.microsoft.com/office/drawing/2014/main" id="{D5938EC8-CA77-4628-822A-D5987EE385CC}"/>
                </a:ext>
              </a:extLst>
            </p:cNvPr>
            <p:cNvSpPr/>
            <p:nvPr/>
          </p:nvSpPr>
          <p:spPr>
            <a:xfrm>
              <a:off x="1143325" y="2842475"/>
              <a:ext cx="45600" cy="44500"/>
            </a:xfrm>
            <a:custGeom>
              <a:avLst/>
              <a:gdLst/>
              <a:ahLst/>
              <a:cxnLst/>
              <a:rect l="l" t="t" r="r" b="b"/>
              <a:pathLst>
                <a:path w="1824" h="1780" extrusionOk="0">
                  <a:moveTo>
                    <a:pt x="1023" y="0"/>
                  </a:moveTo>
                  <a:lnTo>
                    <a:pt x="667" y="534"/>
                  </a:lnTo>
                  <a:lnTo>
                    <a:pt x="0" y="534"/>
                  </a:lnTo>
                  <a:lnTo>
                    <a:pt x="400" y="1023"/>
                  </a:lnTo>
                  <a:lnTo>
                    <a:pt x="178" y="1646"/>
                  </a:lnTo>
                  <a:lnTo>
                    <a:pt x="178" y="1646"/>
                  </a:lnTo>
                  <a:lnTo>
                    <a:pt x="801" y="1423"/>
                  </a:lnTo>
                  <a:lnTo>
                    <a:pt x="1290" y="1779"/>
                  </a:lnTo>
                  <a:lnTo>
                    <a:pt x="1290" y="1157"/>
                  </a:lnTo>
                  <a:lnTo>
                    <a:pt x="1824" y="801"/>
                  </a:lnTo>
                  <a:lnTo>
                    <a:pt x="1201" y="623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F7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9E89BCC8-51DC-495B-B05B-46F5631AD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1400" dirty="0"/>
              <a:t>Fritule</a:t>
            </a:r>
            <a:br>
              <a:rPr lang="hr-HR" sz="1400" dirty="0"/>
            </a:br>
            <a:r>
              <a:rPr lang="hr-HR" sz="1400" dirty="0"/>
              <a:t>-jogurt</a:t>
            </a:r>
            <a:br>
              <a:rPr lang="hr-HR" sz="1400" dirty="0"/>
            </a:br>
            <a:r>
              <a:rPr lang="hr-HR" sz="1400" dirty="0"/>
              <a:t>-jaja</a:t>
            </a:r>
            <a:br>
              <a:rPr lang="hr-HR" sz="1400" dirty="0"/>
            </a:br>
            <a:r>
              <a:rPr lang="hr-HR" sz="1400" dirty="0"/>
              <a:t>-</a:t>
            </a:r>
            <a:r>
              <a:rPr lang="hr-HR" sz="1400" dirty="0" err="1"/>
              <a:t>vanil</a:t>
            </a:r>
            <a:r>
              <a:rPr lang="hr-HR" sz="1400" dirty="0"/>
              <a:t> šećer</a:t>
            </a:r>
            <a:br>
              <a:rPr lang="hr-HR" sz="1400" dirty="0"/>
            </a:br>
            <a:r>
              <a:rPr lang="hr-HR" sz="1400" dirty="0"/>
              <a:t>-brašno</a:t>
            </a:r>
            <a:br>
              <a:rPr lang="hr-HR" sz="1400" dirty="0"/>
            </a:br>
            <a:r>
              <a:rPr lang="hr-HR" sz="1400" dirty="0"/>
              <a:t>-prašak za pecivo</a:t>
            </a:r>
            <a:br>
              <a:rPr lang="hr-HR" sz="1400" dirty="0"/>
            </a:br>
            <a:r>
              <a:rPr lang="hr-HR" sz="1400" dirty="0"/>
              <a:t>-malo rakije ili ruma</a:t>
            </a:r>
            <a:br>
              <a:rPr lang="hr-HR" sz="1400" dirty="0"/>
            </a:br>
            <a:br>
              <a:rPr lang="hr-HR" sz="1400" dirty="0"/>
            </a:br>
            <a:r>
              <a:rPr lang="hr-HR" sz="1400" dirty="0"/>
              <a:t>sve se to smiješa u glatku smjesu, nakon toga se pripremi lonac vrućeg </a:t>
            </a:r>
            <a:r>
              <a:rPr lang="hr-HR" sz="1400" dirty="0" err="1"/>
              <a:t>ulja,sa</a:t>
            </a:r>
            <a:r>
              <a:rPr lang="hr-HR" sz="1400" dirty="0"/>
              <a:t> žličicom se uzima smjesa i stavlja pažljivo u lonac, Za par minuta bi fritule trebale biti svijetlo-smeđe boje i tada ih izvadite i stavite na papir u zdjelu. Možete po želji staviti šećer, </a:t>
            </a:r>
            <a:r>
              <a:rPr lang="hr-HR" sz="1400" dirty="0" err="1"/>
              <a:t>nutelu,marmelade</a:t>
            </a:r>
            <a:r>
              <a:rPr lang="hr-HR" sz="1400" dirty="0"/>
              <a:t>,…dobar tek </a:t>
            </a:r>
          </a:p>
        </p:txBody>
      </p:sp>
      <p:sp>
        <p:nvSpPr>
          <p:cNvPr id="4" name="Podnaslov 3">
            <a:extLst>
              <a:ext uri="{FF2B5EF4-FFF2-40B4-BE49-F238E27FC236}">
                <a16:creationId xmlns:a16="http://schemas.microsoft.com/office/drawing/2014/main" id="{B438517C-ABA8-41BE-B14E-23E112DEB1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Valentina </a:t>
            </a:r>
            <a:r>
              <a:rPr lang="hr-HR" dirty="0" err="1"/>
              <a:t>Ošaben</a:t>
            </a:r>
            <a:r>
              <a:rPr lang="hr-HR" dirty="0"/>
              <a:t> i Ana Delač</a:t>
            </a:r>
          </a:p>
        </p:txBody>
      </p:sp>
    </p:spTree>
    <p:extLst>
      <p:ext uri="{BB962C8B-B14F-4D97-AF65-F5344CB8AC3E}">
        <p14:creationId xmlns:p14="http://schemas.microsoft.com/office/powerpoint/2010/main" val="81319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D1BF2BF2-F20C-4F1D-903A-61DF039692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lnSpc>
                <a:spcPct val="200000"/>
              </a:lnSpc>
            </a:pPr>
            <a:r>
              <a:rPr lang="hr-HR" sz="1400" dirty="0"/>
              <a:t>Jedan od običaja za maškare je pobiranje jaja. U Jušićima se jaja </a:t>
            </a:r>
            <a:r>
              <a:rPr lang="hr-HR" sz="1400" dirty="0" err="1"/>
              <a:t>pobiraju</a:t>
            </a:r>
            <a:r>
              <a:rPr lang="hr-HR" sz="1400" dirty="0"/>
              <a:t> na </a:t>
            </a:r>
            <a:r>
              <a:rPr lang="hr-HR" sz="1400" dirty="0" err="1"/>
              <a:t>Pusni</a:t>
            </a:r>
            <a:r>
              <a:rPr lang="hr-HR" sz="1400" dirty="0"/>
              <a:t> </a:t>
            </a:r>
            <a:r>
              <a:rPr lang="hr-HR" sz="1400" dirty="0" err="1"/>
              <a:t>ponedejak</a:t>
            </a:r>
            <a:r>
              <a:rPr lang="hr-HR" sz="1400" dirty="0"/>
              <a:t>. Na taj dan se ljudi koji žive tamo maskiraju i okupe se na početnoj točki. Onda idu od kuće do kuće  i skupljaju jaja i ponekad novce . Također neki ljudi pripreme tradicionalne kolače da maškare pojedu. Na kraju se prikupljena jaja međusobno podijele ili prodaju.</a:t>
            </a:r>
          </a:p>
        </p:txBody>
      </p:sp>
      <p:sp>
        <p:nvSpPr>
          <p:cNvPr id="4" name="Podnaslov 3">
            <a:extLst>
              <a:ext uri="{FF2B5EF4-FFF2-40B4-BE49-F238E27FC236}">
                <a16:creationId xmlns:a16="http://schemas.microsoft.com/office/drawing/2014/main" id="{6D431C9F-B761-4C9D-8209-64DCDEE82E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308" y="4310100"/>
            <a:ext cx="3959700" cy="482100"/>
          </a:xfrm>
        </p:spPr>
        <p:txBody>
          <a:bodyPr/>
          <a:lstStyle/>
          <a:p>
            <a:r>
              <a:rPr lang="hr-HR" dirty="0"/>
              <a:t>Tea i Andreja</a:t>
            </a:r>
          </a:p>
        </p:txBody>
      </p:sp>
    </p:spTree>
    <p:extLst>
      <p:ext uri="{BB962C8B-B14F-4D97-AF65-F5344CB8AC3E}">
        <p14:creationId xmlns:p14="http://schemas.microsoft.com/office/powerpoint/2010/main" val="3998956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DA6C6B6E-9DB8-4975-B461-39E8BBA16D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1400" dirty="0"/>
              <a:t>Pobiranje jaja je tradicija za vrijeme maškara. Tada se obučemo u kostime i s prijateljima idemo od vrata do vrata i skupljamo novce, jaja, čokolade, voće, bombone i dr. Većinu vremenu pobiranje jaja traje oko 5 sati uključujući stanke za odmor i jedenje hrane koju su ljudi pripremili i stavili ispred svoje kuće.</a:t>
            </a:r>
            <a:br>
              <a:rPr lang="hr-HR" sz="1400" dirty="0"/>
            </a:br>
            <a:r>
              <a:rPr lang="hr-HR" sz="1400" dirty="0"/>
              <a:t> </a:t>
            </a:r>
            <a:br>
              <a:rPr lang="hr-HR" sz="1400" dirty="0"/>
            </a:br>
            <a:r>
              <a:rPr lang="hr-HR" sz="1400" dirty="0"/>
              <a:t>Kako vidjeti da li je jaje pokvareno ili ne</a:t>
            </a:r>
            <a:br>
              <a:rPr lang="hr-HR" sz="1400" dirty="0"/>
            </a:br>
            <a:br>
              <a:rPr lang="hr-HR" sz="1400" dirty="0"/>
            </a:br>
            <a:r>
              <a:rPr lang="hr-HR" sz="1400" dirty="0"/>
              <a:t>Jaje treba staviti u čašu s vodom</a:t>
            </a:r>
            <a:br>
              <a:rPr lang="hr-HR" sz="1400" dirty="0"/>
            </a:br>
            <a:r>
              <a:rPr lang="hr-HR" sz="1400" dirty="0"/>
              <a:t>Ako je jaje pokvareno onda pluta</a:t>
            </a:r>
            <a:br>
              <a:rPr lang="hr-HR" sz="1400" dirty="0"/>
            </a:br>
            <a:r>
              <a:rPr lang="hr-HR" sz="1400" dirty="0"/>
              <a:t>Ako nije pokvareno onda tone</a:t>
            </a:r>
          </a:p>
        </p:txBody>
      </p:sp>
      <p:sp>
        <p:nvSpPr>
          <p:cNvPr id="4" name="Podnaslov 3">
            <a:extLst>
              <a:ext uri="{FF2B5EF4-FFF2-40B4-BE49-F238E27FC236}">
                <a16:creationId xmlns:a16="http://schemas.microsoft.com/office/drawing/2014/main" id="{1F1CEFBC-8994-4A8F-AB31-F8AD78807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730" y="3577622"/>
            <a:ext cx="3959700" cy="482100"/>
          </a:xfrm>
        </p:spPr>
        <p:txBody>
          <a:bodyPr/>
          <a:lstStyle/>
          <a:p>
            <a:r>
              <a:rPr lang="hr-HR" dirty="0"/>
              <a:t>Ana U. i Neva</a:t>
            </a:r>
          </a:p>
        </p:txBody>
      </p:sp>
    </p:spTree>
    <p:extLst>
      <p:ext uri="{BB962C8B-B14F-4D97-AF65-F5344CB8AC3E}">
        <p14:creationId xmlns:p14="http://schemas.microsoft.com/office/powerpoint/2010/main" val="1673313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6F8B4945-5A9A-4D5C-8439-002071A9A9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1400" dirty="0"/>
              <a:t>Tradicija u </a:t>
            </a:r>
            <a:r>
              <a:rPr lang="hr-HR" sz="1400" dirty="0" err="1"/>
              <a:t>Bregima</a:t>
            </a:r>
            <a:r>
              <a:rPr lang="hr-HR" sz="1400" dirty="0"/>
              <a:t> za vrijeme maškara je da na </a:t>
            </a:r>
            <a:r>
              <a:rPr lang="hr-HR" sz="1400" dirty="0" err="1"/>
              <a:t>Pusni</a:t>
            </a:r>
            <a:r>
              <a:rPr lang="hr-HR" sz="1400" dirty="0"/>
              <a:t> </a:t>
            </a:r>
            <a:r>
              <a:rPr lang="hr-HR" sz="1400" dirty="0" err="1"/>
              <a:t>pondejak</a:t>
            </a:r>
            <a:r>
              <a:rPr lang="hr-HR" sz="1400" dirty="0"/>
              <a:t> uvijek idemo pobirati jaja. U maskama hodamo iza zvončara te </a:t>
            </a:r>
            <a:r>
              <a:rPr lang="hr-HR" sz="1400" dirty="0" err="1"/>
              <a:t>stajemo</a:t>
            </a:r>
            <a:r>
              <a:rPr lang="hr-HR" sz="1400" dirty="0"/>
              <a:t> kod kuća koje su za </a:t>
            </a:r>
            <a:r>
              <a:rPr lang="hr-HR" sz="1400" dirty="0" err="1"/>
              <a:t>zvonačare</a:t>
            </a:r>
            <a:r>
              <a:rPr lang="hr-HR" sz="1400" dirty="0"/>
              <a:t> pripremile domaća jela i piće. Tamo </a:t>
            </a:r>
            <a:r>
              <a:rPr lang="hr-HR" sz="1400" dirty="0" err="1"/>
              <a:t>pobiramo</a:t>
            </a:r>
            <a:r>
              <a:rPr lang="hr-HR" sz="1400" dirty="0"/>
              <a:t> jaja. Ranije su svi davali samo jaja, ali danas daju i novce ili nešto slatko. Navečer kada sve završi skupljena jaja i novci se podjele između nas.</a:t>
            </a:r>
          </a:p>
        </p:txBody>
      </p:sp>
      <p:sp>
        <p:nvSpPr>
          <p:cNvPr id="4" name="Podnaslov 3">
            <a:extLst>
              <a:ext uri="{FF2B5EF4-FFF2-40B4-BE49-F238E27FC236}">
                <a16:creationId xmlns:a16="http://schemas.microsoft.com/office/drawing/2014/main" id="{ADE6A157-A734-4155-824A-D71EAEBFE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1468" y="4108200"/>
            <a:ext cx="6566808" cy="482100"/>
          </a:xfrm>
        </p:spPr>
        <p:txBody>
          <a:bodyPr/>
          <a:lstStyle/>
          <a:p>
            <a:r>
              <a:rPr lang="hr-HR" dirty="0" err="1"/>
              <a:t>Dajana</a:t>
            </a:r>
            <a:r>
              <a:rPr lang="hr-HR" dirty="0"/>
              <a:t> i Ema</a:t>
            </a:r>
          </a:p>
        </p:txBody>
      </p:sp>
    </p:spTree>
    <p:extLst>
      <p:ext uri="{BB962C8B-B14F-4D97-AF65-F5344CB8AC3E}">
        <p14:creationId xmlns:p14="http://schemas.microsoft.com/office/powerpoint/2010/main" val="3332557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298D571B-C53B-48FA-BFC7-E915BEB922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1400" dirty="0"/>
              <a:t>Bit zvončar je teško jer zahtijeva puno hodanja tijekom više sati. Uvijek si umoran kada završi.</a:t>
            </a:r>
          </a:p>
        </p:txBody>
      </p:sp>
      <p:sp>
        <p:nvSpPr>
          <p:cNvPr id="4" name="Podnaslov 3">
            <a:extLst>
              <a:ext uri="{FF2B5EF4-FFF2-40B4-BE49-F238E27FC236}">
                <a16:creationId xmlns:a16="http://schemas.microsoft.com/office/drawing/2014/main" id="{857398D3-4AD4-4D1C-8772-0DF4E0A95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0801" y="4108200"/>
            <a:ext cx="3984978" cy="712156"/>
          </a:xfrm>
        </p:spPr>
        <p:txBody>
          <a:bodyPr/>
          <a:lstStyle/>
          <a:p>
            <a:r>
              <a:rPr lang="hr-HR" dirty="0"/>
              <a:t>Vanja P.</a:t>
            </a:r>
          </a:p>
        </p:txBody>
      </p:sp>
    </p:spTree>
    <p:extLst>
      <p:ext uri="{BB962C8B-B14F-4D97-AF65-F5344CB8AC3E}">
        <p14:creationId xmlns:p14="http://schemas.microsoft.com/office/powerpoint/2010/main" val="3022702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9" name="Google Shape;679;p32"/>
          <p:cNvGrpSpPr/>
          <p:nvPr/>
        </p:nvGrpSpPr>
        <p:grpSpPr>
          <a:xfrm>
            <a:off x="2631536" y="-48893"/>
            <a:ext cx="4037354" cy="1376409"/>
            <a:chOff x="1813675" y="1907400"/>
            <a:chExt cx="2167125" cy="677100"/>
          </a:xfrm>
        </p:grpSpPr>
        <p:sp>
          <p:nvSpPr>
            <p:cNvPr id="680" name="Google Shape;680;p32"/>
            <p:cNvSpPr/>
            <p:nvPr/>
          </p:nvSpPr>
          <p:spPr>
            <a:xfrm>
              <a:off x="1873925" y="1942825"/>
              <a:ext cx="445950" cy="494875"/>
            </a:xfrm>
            <a:custGeom>
              <a:avLst/>
              <a:gdLst/>
              <a:ahLst/>
              <a:cxnLst/>
              <a:rect l="l" t="t" r="r" b="b"/>
              <a:pathLst>
                <a:path w="17838" h="19795" extrusionOk="0">
                  <a:moveTo>
                    <a:pt x="0" y="1"/>
                  </a:moveTo>
                  <a:lnTo>
                    <a:pt x="3381" y="19795"/>
                  </a:lnTo>
                  <a:lnTo>
                    <a:pt x="17838" y="58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3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2"/>
            <p:cNvSpPr/>
            <p:nvPr/>
          </p:nvSpPr>
          <p:spPr>
            <a:xfrm>
              <a:off x="2372125" y="2102950"/>
              <a:ext cx="465975" cy="469325"/>
            </a:xfrm>
            <a:custGeom>
              <a:avLst/>
              <a:gdLst/>
              <a:ahLst/>
              <a:cxnLst/>
              <a:rect l="l" t="t" r="r" b="b"/>
              <a:pathLst>
                <a:path w="18639" h="18773" extrusionOk="0">
                  <a:moveTo>
                    <a:pt x="0" y="1"/>
                  </a:moveTo>
                  <a:lnTo>
                    <a:pt x="7295" y="18772"/>
                  </a:lnTo>
                  <a:lnTo>
                    <a:pt x="18638" y="21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6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2"/>
            <p:cNvSpPr/>
            <p:nvPr/>
          </p:nvSpPr>
          <p:spPr>
            <a:xfrm>
              <a:off x="2372125" y="2112975"/>
              <a:ext cx="465975" cy="469300"/>
            </a:xfrm>
            <a:custGeom>
              <a:avLst/>
              <a:gdLst/>
              <a:ahLst/>
              <a:cxnLst/>
              <a:rect l="l" t="t" r="r" b="b"/>
              <a:pathLst>
                <a:path w="18639" h="18772" extrusionOk="0">
                  <a:moveTo>
                    <a:pt x="0" y="0"/>
                  </a:moveTo>
                  <a:lnTo>
                    <a:pt x="7295" y="18771"/>
                  </a:lnTo>
                  <a:lnTo>
                    <a:pt x="18638" y="2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2"/>
            <p:cNvSpPr/>
            <p:nvPr/>
          </p:nvSpPr>
          <p:spPr>
            <a:xfrm>
              <a:off x="2897000" y="2124075"/>
              <a:ext cx="469300" cy="460425"/>
            </a:xfrm>
            <a:custGeom>
              <a:avLst/>
              <a:gdLst/>
              <a:ahLst/>
              <a:cxnLst/>
              <a:rect l="l" t="t" r="r" b="b"/>
              <a:pathLst>
                <a:path w="18772" h="18417" extrusionOk="0">
                  <a:moveTo>
                    <a:pt x="18772" y="1"/>
                  </a:moveTo>
                  <a:lnTo>
                    <a:pt x="1" y="1335"/>
                  </a:lnTo>
                  <a:lnTo>
                    <a:pt x="10676" y="18416"/>
                  </a:lnTo>
                  <a:lnTo>
                    <a:pt x="18772" y="1"/>
                  </a:lnTo>
                  <a:close/>
                </a:path>
              </a:pathLst>
            </a:custGeom>
            <a:solidFill>
              <a:srgbClr val="B91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2"/>
            <p:cNvSpPr/>
            <p:nvPr/>
          </p:nvSpPr>
          <p:spPr>
            <a:xfrm>
              <a:off x="3430775" y="1966175"/>
              <a:ext cx="444850" cy="497100"/>
            </a:xfrm>
            <a:custGeom>
              <a:avLst/>
              <a:gdLst/>
              <a:ahLst/>
              <a:cxnLst/>
              <a:rect l="l" t="t" r="r" b="b"/>
              <a:pathLst>
                <a:path w="17794" h="19884" extrusionOk="0">
                  <a:moveTo>
                    <a:pt x="17793" y="1"/>
                  </a:moveTo>
                  <a:lnTo>
                    <a:pt x="1" y="6006"/>
                  </a:lnTo>
                  <a:lnTo>
                    <a:pt x="14546" y="19884"/>
                  </a:lnTo>
                  <a:lnTo>
                    <a:pt x="17793" y="1"/>
                  </a:lnTo>
                  <a:close/>
                </a:path>
              </a:pathLst>
            </a:custGeom>
            <a:solidFill>
              <a:srgbClr val="FF7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2"/>
            <p:cNvSpPr/>
            <p:nvPr/>
          </p:nvSpPr>
          <p:spPr>
            <a:xfrm>
              <a:off x="1873925" y="1941725"/>
              <a:ext cx="447075" cy="495975"/>
            </a:xfrm>
            <a:custGeom>
              <a:avLst/>
              <a:gdLst/>
              <a:ahLst/>
              <a:cxnLst/>
              <a:rect l="l" t="t" r="r" b="b"/>
              <a:pathLst>
                <a:path w="17883" h="19839" extrusionOk="0">
                  <a:moveTo>
                    <a:pt x="4665" y="4478"/>
                  </a:moveTo>
                  <a:cubicBezTo>
                    <a:pt x="5087" y="4478"/>
                    <a:pt x="5510" y="4702"/>
                    <a:pt x="5739" y="5160"/>
                  </a:cubicBezTo>
                  <a:cubicBezTo>
                    <a:pt x="6164" y="5972"/>
                    <a:pt x="5547" y="6918"/>
                    <a:pt x="4707" y="6918"/>
                  </a:cubicBezTo>
                  <a:cubicBezTo>
                    <a:pt x="4581" y="6918"/>
                    <a:pt x="4449" y="6897"/>
                    <a:pt x="4315" y="6850"/>
                  </a:cubicBezTo>
                  <a:cubicBezTo>
                    <a:pt x="3648" y="6628"/>
                    <a:pt x="3292" y="5961"/>
                    <a:pt x="3515" y="5338"/>
                  </a:cubicBezTo>
                  <a:cubicBezTo>
                    <a:pt x="3704" y="4769"/>
                    <a:pt x="4184" y="4478"/>
                    <a:pt x="4665" y="4478"/>
                  </a:cubicBezTo>
                  <a:close/>
                  <a:moveTo>
                    <a:pt x="11437" y="6698"/>
                  </a:moveTo>
                  <a:cubicBezTo>
                    <a:pt x="11874" y="6698"/>
                    <a:pt x="12313" y="6922"/>
                    <a:pt x="12544" y="7384"/>
                  </a:cubicBezTo>
                  <a:cubicBezTo>
                    <a:pt x="12974" y="8205"/>
                    <a:pt x="12305" y="9129"/>
                    <a:pt x="11441" y="9129"/>
                  </a:cubicBezTo>
                  <a:cubicBezTo>
                    <a:pt x="11323" y="9129"/>
                    <a:pt x="11200" y="9112"/>
                    <a:pt x="11076" y="9074"/>
                  </a:cubicBezTo>
                  <a:cubicBezTo>
                    <a:pt x="10409" y="8852"/>
                    <a:pt x="10053" y="8185"/>
                    <a:pt x="10276" y="7517"/>
                  </a:cubicBezTo>
                  <a:cubicBezTo>
                    <a:pt x="10464" y="6977"/>
                    <a:pt x="10949" y="6698"/>
                    <a:pt x="11437" y="6698"/>
                  </a:cubicBezTo>
                  <a:close/>
                  <a:moveTo>
                    <a:pt x="6936" y="8963"/>
                  </a:moveTo>
                  <a:cubicBezTo>
                    <a:pt x="7068" y="8963"/>
                    <a:pt x="7204" y="8985"/>
                    <a:pt x="7340" y="9030"/>
                  </a:cubicBezTo>
                  <a:cubicBezTo>
                    <a:pt x="7963" y="9252"/>
                    <a:pt x="8319" y="9919"/>
                    <a:pt x="8141" y="10542"/>
                  </a:cubicBezTo>
                  <a:cubicBezTo>
                    <a:pt x="7935" y="11142"/>
                    <a:pt x="7466" y="11398"/>
                    <a:pt x="6994" y="11398"/>
                  </a:cubicBezTo>
                  <a:cubicBezTo>
                    <a:pt x="6241" y="11398"/>
                    <a:pt x="5482" y="10743"/>
                    <a:pt x="5783" y="9786"/>
                  </a:cubicBezTo>
                  <a:cubicBezTo>
                    <a:pt x="5960" y="9290"/>
                    <a:pt x="6420" y="8963"/>
                    <a:pt x="6936" y="8963"/>
                  </a:cubicBezTo>
                  <a:close/>
                  <a:moveTo>
                    <a:pt x="0" y="0"/>
                  </a:moveTo>
                  <a:lnTo>
                    <a:pt x="1246" y="7384"/>
                  </a:lnTo>
                  <a:cubicBezTo>
                    <a:pt x="1379" y="7606"/>
                    <a:pt x="1424" y="7918"/>
                    <a:pt x="1379" y="8185"/>
                  </a:cubicBezTo>
                  <a:lnTo>
                    <a:pt x="1958" y="11343"/>
                  </a:lnTo>
                  <a:cubicBezTo>
                    <a:pt x="2105" y="11269"/>
                    <a:pt x="2265" y="11236"/>
                    <a:pt x="2431" y="11236"/>
                  </a:cubicBezTo>
                  <a:cubicBezTo>
                    <a:pt x="2567" y="11236"/>
                    <a:pt x="2707" y="11258"/>
                    <a:pt x="2847" y="11298"/>
                  </a:cubicBezTo>
                  <a:cubicBezTo>
                    <a:pt x="4183" y="11729"/>
                    <a:pt x="3808" y="13662"/>
                    <a:pt x="2489" y="13662"/>
                  </a:cubicBezTo>
                  <a:cubicBezTo>
                    <a:pt x="2447" y="13662"/>
                    <a:pt x="2403" y="13660"/>
                    <a:pt x="2358" y="13656"/>
                  </a:cubicBezTo>
                  <a:lnTo>
                    <a:pt x="2358" y="13656"/>
                  </a:lnTo>
                  <a:lnTo>
                    <a:pt x="3381" y="19839"/>
                  </a:lnTo>
                  <a:lnTo>
                    <a:pt x="5294" y="18015"/>
                  </a:lnTo>
                  <a:lnTo>
                    <a:pt x="5294" y="18015"/>
                  </a:lnTo>
                  <a:cubicBezTo>
                    <a:pt x="5111" y="18119"/>
                    <a:pt x="4929" y="18162"/>
                    <a:pt x="4747" y="18162"/>
                  </a:cubicBezTo>
                  <a:cubicBezTo>
                    <a:pt x="4618" y="18162"/>
                    <a:pt x="4489" y="18141"/>
                    <a:pt x="4360" y="18104"/>
                  </a:cubicBezTo>
                  <a:cubicBezTo>
                    <a:pt x="3248" y="17748"/>
                    <a:pt x="3159" y="16191"/>
                    <a:pt x="4271" y="15746"/>
                  </a:cubicBezTo>
                  <a:cubicBezTo>
                    <a:pt x="4428" y="15681"/>
                    <a:pt x="4585" y="15651"/>
                    <a:pt x="4737" y="15651"/>
                  </a:cubicBezTo>
                  <a:cubicBezTo>
                    <a:pt x="5617" y="15651"/>
                    <a:pt x="6321" y="16653"/>
                    <a:pt x="5828" y="17526"/>
                  </a:cubicBezTo>
                  <a:lnTo>
                    <a:pt x="8141" y="15257"/>
                  </a:lnTo>
                  <a:cubicBezTo>
                    <a:pt x="7677" y="14406"/>
                    <a:pt x="8322" y="13455"/>
                    <a:pt x="9200" y="13455"/>
                  </a:cubicBezTo>
                  <a:cubicBezTo>
                    <a:pt x="9332" y="13455"/>
                    <a:pt x="9469" y="13476"/>
                    <a:pt x="9609" y="13522"/>
                  </a:cubicBezTo>
                  <a:cubicBezTo>
                    <a:pt x="9697" y="13522"/>
                    <a:pt x="9786" y="13567"/>
                    <a:pt x="9831" y="13611"/>
                  </a:cubicBezTo>
                  <a:lnTo>
                    <a:pt x="17882" y="5872"/>
                  </a:lnTo>
                  <a:lnTo>
                    <a:pt x="17126" y="5649"/>
                  </a:lnTo>
                  <a:cubicBezTo>
                    <a:pt x="17126" y="5783"/>
                    <a:pt x="17126" y="5872"/>
                    <a:pt x="17081" y="6005"/>
                  </a:cubicBezTo>
                  <a:cubicBezTo>
                    <a:pt x="16893" y="6604"/>
                    <a:pt x="16434" y="6861"/>
                    <a:pt x="15969" y="6861"/>
                  </a:cubicBezTo>
                  <a:cubicBezTo>
                    <a:pt x="15226" y="6861"/>
                    <a:pt x="14467" y="6206"/>
                    <a:pt x="14768" y="5249"/>
                  </a:cubicBezTo>
                  <a:cubicBezTo>
                    <a:pt x="14813" y="5115"/>
                    <a:pt x="14857" y="5026"/>
                    <a:pt x="14946" y="4893"/>
                  </a:cubicBezTo>
                  <a:lnTo>
                    <a:pt x="10365" y="3425"/>
                  </a:lnTo>
                  <a:lnTo>
                    <a:pt x="10365" y="3425"/>
                  </a:lnTo>
                  <a:cubicBezTo>
                    <a:pt x="10409" y="3559"/>
                    <a:pt x="10365" y="3692"/>
                    <a:pt x="10320" y="3781"/>
                  </a:cubicBezTo>
                  <a:cubicBezTo>
                    <a:pt x="10132" y="4380"/>
                    <a:pt x="9673" y="4637"/>
                    <a:pt x="9208" y="4637"/>
                  </a:cubicBezTo>
                  <a:cubicBezTo>
                    <a:pt x="8465" y="4637"/>
                    <a:pt x="7706" y="3982"/>
                    <a:pt x="8007" y="3025"/>
                  </a:cubicBezTo>
                  <a:cubicBezTo>
                    <a:pt x="8052" y="2936"/>
                    <a:pt x="8096" y="2802"/>
                    <a:pt x="8185" y="2713"/>
                  </a:cubicBezTo>
                  <a:lnTo>
                    <a:pt x="3603" y="1201"/>
                  </a:lnTo>
                  <a:lnTo>
                    <a:pt x="3603" y="1201"/>
                  </a:lnTo>
                  <a:cubicBezTo>
                    <a:pt x="3648" y="1334"/>
                    <a:pt x="3603" y="1468"/>
                    <a:pt x="3559" y="1601"/>
                  </a:cubicBezTo>
                  <a:cubicBezTo>
                    <a:pt x="3372" y="2179"/>
                    <a:pt x="2919" y="2426"/>
                    <a:pt x="2458" y="2426"/>
                  </a:cubicBezTo>
                  <a:cubicBezTo>
                    <a:pt x="1712" y="2426"/>
                    <a:pt x="944" y="1780"/>
                    <a:pt x="1246" y="845"/>
                  </a:cubicBezTo>
                  <a:cubicBezTo>
                    <a:pt x="1290" y="712"/>
                    <a:pt x="1379" y="578"/>
                    <a:pt x="1424" y="4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2"/>
            <p:cNvSpPr/>
            <p:nvPr/>
          </p:nvSpPr>
          <p:spPr>
            <a:xfrm>
              <a:off x="2404375" y="2117425"/>
              <a:ext cx="62300" cy="33450"/>
            </a:xfrm>
            <a:custGeom>
              <a:avLst/>
              <a:gdLst/>
              <a:ahLst/>
              <a:cxnLst/>
              <a:rect l="l" t="t" r="r" b="b"/>
              <a:pathLst>
                <a:path w="2492" h="1338" extrusionOk="0">
                  <a:moveTo>
                    <a:pt x="89" y="0"/>
                  </a:moveTo>
                  <a:cubicBezTo>
                    <a:pt x="0" y="667"/>
                    <a:pt x="490" y="1246"/>
                    <a:pt x="1157" y="1335"/>
                  </a:cubicBezTo>
                  <a:cubicBezTo>
                    <a:pt x="1187" y="1337"/>
                    <a:pt x="1218" y="1338"/>
                    <a:pt x="1248" y="1338"/>
                  </a:cubicBezTo>
                  <a:cubicBezTo>
                    <a:pt x="1876" y="1338"/>
                    <a:pt x="2406" y="904"/>
                    <a:pt x="2491" y="267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B91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2"/>
            <p:cNvSpPr/>
            <p:nvPr/>
          </p:nvSpPr>
          <p:spPr>
            <a:xfrm>
              <a:off x="2581175" y="2137425"/>
              <a:ext cx="62300" cy="33650"/>
            </a:xfrm>
            <a:custGeom>
              <a:avLst/>
              <a:gdLst/>
              <a:ahLst/>
              <a:cxnLst/>
              <a:rect l="l" t="t" r="r" b="b"/>
              <a:pathLst>
                <a:path w="2492" h="1346" extrusionOk="0">
                  <a:moveTo>
                    <a:pt x="90" y="1"/>
                  </a:moveTo>
                  <a:lnTo>
                    <a:pt x="90" y="1"/>
                  </a:lnTo>
                  <a:cubicBezTo>
                    <a:pt x="1" y="668"/>
                    <a:pt x="490" y="1246"/>
                    <a:pt x="1157" y="1335"/>
                  </a:cubicBezTo>
                  <a:cubicBezTo>
                    <a:pt x="1210" y="1342"/>
                    <a:pt x="1262" y="1346"/>
                    <a:pt x="1314" y="1346"/>
                  </a:cubicBezTo>
                  <a:cubicBezTo>
                    <a:pt x="1913" y="1346"/>
                    <a:pt x="2410" y="882"/>
                    <a:pt x="2492" y="268"/>
                  </a:cubicBezTo>
                  <a:lnTo>
                    <a:pt x="90" y="1"/>
                  </a:lnTo>
                  <a:close/>
                </a:path>
              </a:pathLst>
            </a:custGeom>
            <a:solidFill>
              <a:srgbClr val="B91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2"/>
            <p:cNvSpPr/>
            <p:nvPr/>
          </p:nvSpPr>
          <p:spPr>
            <a:xfrm>
              <a:off x="2758000" y="2157450"/>
              <a:ext cx="62300" cy="33650"/>
            </a:xfrm>
            <a:custGeom>
              <a:avLst/>
              <a:gdLst/>
              <a:ahLst/>
              <a:cxnLst/>
              <a:rect l="l" t="t" r="r" b="b"/>
              <a:pathLst>
                <a:path w="2492" h="1346" extrusionOk="0">
                  <a:moveTo>
                    <a:pt x="89" y="0"/>
                  </a:moveTo>
                  <a:cubicBezTo>
                    <a:pt x="0" y="668"/>
                    <a:pt x="490" y="1246"/>
                    <a:pt x="1157" y="1335"/>
                  </a:cubicBezTo>
                  <a:cubicBezTo>
                    <a:pt x="1206" y="1342"/>
                    <a:pt x="1255" y="1345"/>
                    <a:pt x="1304" y="1345"/>
                  </a:cubicBezTo>
                  <a:cubicBezTo>
                    <a:pt x="1875" y="1345"/>
                    <a:pt x="2409" y="882"/>
                    <a:pt x="2491" y="267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B91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2"/>
            <p:cNvSpPr/>
            <p:nvPr/>
          </p:nvSpPr>
          <p:spPr>
            <a:xfrm>
              <a:off x="2482200" y="2188300"/>
              <a:ext cx="72600" cy="60600"/>
            </a:xfrm>
            <a:custGeom>
              <a:avLst/>
              <a:gdLst/>
              <a:ahLst/>
              <a:cxnLst/>
              <a:rect l="l" t="t" r="r" b="b"/>
              <a:pathLst>
                <a:path w="2904" h="2424" extrusionOk="0">
                  <a:moveTo>
                    <a:pt x="1332" y="1"/>
                  </a:moveTo>
                  <a:cubicBezTo>
                    <a:pt x="750" y="1"/>
                    <a:pt x="174" y="408"/>
                    <a:pt x="90" y="1079"/>
                  </a:cubicBezTo>
                  <a:cubicBezTo>
                    <a:pt x="1" y="1747"/>
                    <a:pt x="490" y="2325"/>
                    <a:pt x="1157" y="2414"/>
                  </a:cubicBezTo>
                  <a:cubicBezTo>
                    <a:pt x="1211" y="2421"/>
                    <a:pt x="1263" y="2424"/>
                    <a:pt x="1315" y="2424"/>
                  </a:cubicBezTo>
                  <a:cubicBezTo>
                    <a:pt x="2293" y="2424"/>
                    <a:pt x="2903" y="1260"/>
                    <a:pt x="2269" y="457"/>
                  </a:cubicBezTo>
                  <a:cubicBezTo>
                    <a:pt x="2022" y="143"/>
                    <a:pt x="1676" y="1"/>
                    <a:pt x="1332" y="1"/>
                  </a:cubicBezTo>
                  <a:close/>
                </a:path>
              </a:pathLst>
            </a:custGeom>
            <a:solidFill>
              <a:srgbClr val="B91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2"/>
            <p:cNvSpPr/>
            <p:nvPr/>
          </p:nvSpPr>
          <p:spPr>
            <a:xfrm>
              <a:off x="2659025" y="2208325"/>
              <a:ext cx="72575" cy="60600"/>
            </a:xfrm>
            <a:custGeom>
              <a:avLst/>
              <a:gdLst/>
              <a:ahLst/>
              <a:cxnLst/>
              <a:rect l="l" t="t" r="r" b="b"/>
              <a:pathLst>
                <a:path w="2903" h="2424" extrusionOk="0">
                  <a:moveTo>
                    <a:pt x="1312" y="1"/>
                  </a:moveTo>
                  <a:cubicBezTo>
                    <a:pt x="732" y="1"/>
                    <a:pt x="173" y="408"/>
                    <a:pt x="89" y="1079"/>
                  </a:cubicBezTo>
                  <a:cubicBezTo>
                    <a:pt x="1" y="1746"/>
                    <a:pt x="490" y="2369"/>
                    <a:pt x="1157" y="2414"/>
                  </a:cubicBezTo>
                  <a:cubicBezTo>
                    <a:pt x="1210" y="2420"/>
                    <a:pt x="1263" y="2423"/>
                    <a:pt x="1314" y="2423"/>
                  </a:cubicBezTo>
                  <a:cubicBezTo>
                    <a:pt x="2292" y="2423"/>
                    <a:pt x="2903" y="1259"/>
                    <a:pt x="2269" y="456"/>
                  </a:cubicBezTo>
                  <a:cubicBezTo>
                    <a:pt x="2005" y="143"/>
                    <a:pt x="1655" y="1"/>
                    <a:pt x="1312" y="1"/>
                  </a:cubicBezTo>
                  <a:close/>
                </a:path>
              </a:pathLst>
            </a:custGeom>
            <a:solidFill>
              <a:srgbClr val="B91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2"/>
            <p:cNvSpPr/>
            <p:nvPr/>
          </p:nvSpPr>
          <p:spPr>
            <a:xfrm>
              <a:off x="2433275" y="2272000"/>
              <a:ext cx="14475" cy="32250"/>
            </a:xfrm>
            <a:custGeom>
              <a:avLst/>
              <a:gdLst/>
              <a:ahLst/>
              <a:cxnLst/>
              <a:rect l="l" t="t" r="r" b="b"/>
              <a:pathLst>
                <a:path w="579" h="1290" extrusionOk="0">
                  <a:moveTo>
                    <a:pt x="1" y="0"/>
                  </a:moveTo>
                  <a:lnTo>
                    <a:pt x="535" y="1290"/>
                  </a:lnTo>
                  <a:lnTo>
                    <a:pt x="535" y="1112"/>
                  </a:lnTo>
                  <a:cubicBezTo>
                    <a:pt x="579" y="667"/>
                    <a:pt x="357" y="222"/>
                    <a:pt x="1" y="0"/>
                  </a:cubicBezTo>
                  <a:close/>
                </a:path>
              </a:pathLst>
            </a:custGeom>
            <a:solidFill>
              <a:srgbClr val="B91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2"/>
            <p:cNvSpPr/>
            <p:nvPr/>
          </p:nvSpPr>
          <p:spPr>
            <a:xfrm>
              <a:off x="2561175" y="2286175"/>
              <a:ext cx="71725" cy="61575"/>
            </a:xfrm>
            <a:custGeom>
              <a:avLst/>
              <a:gdLst/>
              <a:ahLst/>
              <a:cxnLst/>
              <a:rect l="l" t="t" r="r" b="b"/>
              <a:pathLst>
                <a:path w="2869" h="2463" extrusionOk="0">
                  <a:moveTo>
                    <a:pt x="1287" y="0"/>
                  </a:moveTo>
                  <a:cubicBezTo>
                    <a:pt x="705" y="0"/>
                    <a:pt x="129" y="408"/>
                    <a:pt x="45" y="1079"/>
                  </a:cubicBezTo>
                  <a:cubicBezTo>
                    <a:pt x="0" y="1746"/>
                    <a:pt x="489" y="2369"/>
                    <a:pt x="1157" y="2458"/>
                  </a:cubicBezTo>
                  <a:cubicBezTo>
                    <a:pt x="1193" y="2461"/>
                    <a:pt x="1229" y="2462"/>
                    <a:pt x="1264" y="2462"/>
                  </a:cubicBezTo>
                  <a:cubicBezTo>
                    <a:pt x="2268" y="2462"/>
                    <a:pt x="2869" y="1272"/>
                    <a:pt x="2224" y="456"/>
                  </a:cubicBezTo>
                  <a:cubicBezTo>
                    <a:pt x="1976" y="142"/>
                    <a:pt x="1631" y="0"/>
                    <a:pt x="1287" y="0"/>
                  </a:cubicBezTo>
                  <a:close/>
                </a:path>
              </a:pathLst>
            </a:custGeom>
            <a:solidFill>
              <a:srgbClr val="B91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2"/>
            <p:cNvSpPr/>
            <p:nvPr/>
          </p:nvSpPr>
          <p:spPr>
            <a:xfrm>
              <a:off x="2473325" y="2365125"/>
              <a:ext cx="53400" cy="60425"/>
            </a:xfrm>
            <a:custGeom>
              <a:avLst/>
              <a:gdLst/>
              <a:ahLst/>
              <a:cxnLst/>
              <a:rect l="l" t="t" r="r" b="b"/>
              <a:pathLst>
                <a:path w="2136" h="2417" extrusionOk="0">
                  <a:moveTo>
                    <a:pt x="806" y="1"/>
                  </a:moveTo>
                  <a:cubicBezTo>
                    <a:pt x="510" y="1"/>
                    <a:pt x="224" y="99"/>
                    <a:pt x="0" y="323"/>
                  </a:cubicBezTo>
                  <a:lnTo>
                    <a:pt x="801" y="2413"/>
                  </a:lnTo>
                  <a:cubicBezTo>
                    <a:pt x="827" y="2415"/>
                    <a:pt x="853" y="2416"/>
                    <a:pt x="880" y="2416"/>
                  </a:cubicBezTo>
                  <a:cubicBezTo>
                    <a:pt x="1472" y="2416"/>
                    <a:pt x="2004" y="1942"/>
                    <a:pt x="2046" y="1346"/>
                  </a:cubicBezTo>
                  <a:cubicBezTo>
                    <a:pt x="2135" y="679"/>
                    <a:pt x="1646" y="56"/>
                    <a:pt x="979" y="11"/>
                  </a:cubicBezTo>
                  <a:cubicBezTo>
                    <a:pt x="921" y="4"/>
                    <a:pt x="863" y="1"/>
                    <a:pt x="806" y="1"/>
                  </a:cubicBezTo>
                  <a:close/>
                </a:path>
              </a:pathLst>
            </a:custGeom>
            <a:solidFill>
              <a:srgbClr val="B91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2"/>
            <p:cNvSpPr/>
            <p:nvPr/>
          </p:nvSpPr>
          <p:spPr>
            <a:xfrm>
              <a:off x="2639000" y="2385150"/>
              <a:ext cx="47850" cy="54775"/>
            </a:xfrm>
            <a:custGeom>
              <a:avLst/>
              <a:gdLst/>
              <a:ahLst/>
              <a:cxnLst/>
              <a:rect l="l" t="t" r="r" b="b"/>
              <a:pathLst>
                <a:path w="1914" h="2191" extrusionOk="0">
                  <a:moveTo>
                    <a:pt x="1268" y="1"/>
                  </a:moveTo>
                  <a:cubicBezTo>
                    <a:pt x="669" y="1"/>
                    <a:pt x="172" y="464"/>
                    <a:pt x="90" y="1079"/>
                  </a:cubicBezTo>
                  <a:cubicBezTo>
                    <a:pt x="1" y="1479"/>
                    <a:pt x="179" y="1924"/>
                    <a:pt x="535" y="2191"/>
                  </a:cubicBezTo>
                  <a:lnTo>
                    <a:pt x="1914" y="189"/>
                  </a:lnTo>
                  <a:cubicBezTo>
                    <a:pt x="1736" y="100"/>
                    <a:pt x="1602" y="56"/>
                    <a:pt x="1424" y="11"/>
                  </a:cubicBezTo>
                  <a:cubicBezTo>
                    <a:pt x="1371" y="4"/>
                    <a:pt x="1319" y="1"/>
                    <a:pt x="1268" y="1"/>
                  </a:cubicBezTo>
                  <a:close/>
                </a:path>
              </a:pathLst>
            </a:custGeom>
            <a:solidFill>
              <a:srgbClr val="B91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2"/>
            <p:cNvSpPr/>
            <p:nvPr/>
          </p:nvSpPr>
          <p:spPr>
            <a:xfrm>
              <a:off x="2541150" y="2462975"/>
              <a:ext cx="71750" cy="61575"/>
            </a:xfrm>
            <a:custGeom>
              <a:avLst/>
              <a:gdLst/>
              <a:ahLst/>
              <a:cxnLst/>
              <a:rect l="l" t="t" r="r" b="b"/>
              <a:pathLst>
                <a:path w="2870" h="2463" extrusionOk="0">
                  <a:moveTo>
                    <a:pt x="1287" y="1"/>
                  </a:moveTo>
                  <a:cubicBezTo>
                    <a:pt x="705" y="1"/>
                    <a:pt x="129" y="408"/>
                    <a:pt x="45" y="1079"/>
                  </a:cubicBezTo>
                  <a:cubicBezTo>
                    <a:pt x="0" y="1747"/>
                    <a:pt x="445" y="2369"/>
                    <a:pt x="1113" y="2458"/>
                  </a:cubicBezTo>
                  <a:cubicBezTo>
                    <a:pt x="1150" y="2461"/>
                    <a:pt x="1188" y="2463"/>
                    <a:pt x="1225" y="2463"/>
                  </a:cubicBezTo>
                  <a:cubicBezTo>
                    <a:pt x="2268" y="2463"/>
                    <a:pt x="2869" y="1273"/>
                    <a:pt x="2225" y="457"/>
                  </a:cubicBezTo>
                  <a:cubicBezTo>
                    <a:pt x="1977" y="143"/>
                    <a:pt x="1631" y="1"/>
                    <a:pt x="1287" y="1"/>
                  </a:cubicBezTo>
                  <a:close/>
                </a:path>
              </a:pathLst>
            </a:custGeom>
            <a:solidFill>
              <a:srgbClr val="B91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2"/>
            <p:cNvSpPr/>
            <p:nvPr/>
          </p:nvSpPr>
          <p:spPr>
            <a:xfrm>
              <a:off x="2933700" y="2150775"/>
              <a:ext cx="62300" cy="42350"/>
            </a:xfrm>
            <a:custGeom>
              <a:avLst/>
              <a:gdLst/>
              <a:ahLst/>
              <a:cxnLst/>
              <a:rect l="l" t="t" r="r" b="b"/>
              <a:pathLst>
                <a:path w="2492" h="1694" extrusionOk="0">
                  <a:moveTo>
                    <a:pt x="2358" y="1"/>
                  </a:moveTo>
                  <a:lnTo>
                    <a:pt x="45" y="223"/>
                  </a:lnTo>
                  <a:cubicBezTo>
                    <a:pt x="0" y="312"/>
                    <a:pt x="0" y="445"/>
                    <a:pt x="0" y="579"/>
                  </a:cubicBezTo>
                  <a:cubicBezTo>
                    <a:pt x="86" y="1218"/>
                    <a:pt x="620" y="1694"/>
                    <a:pt x="1251" y="1694"/>
                  </a:cubicBezTo>
                  <a:cubicBezTo>
                    <a:pt x="1279" y="1694"/>
                    <a:pt x="1307" y="1693"/>
                    <a:pt x="1335" y="1691"/>
                  </a:cubicBezTo>
                  <a:cubicBezTo>
                    <a:pt x="2002" y="1646"/>
                    <a:pt x="2491" y="1068"/>
                    <a:pt x="2447" y="401"/>
                  </a:cubicBezTo>
                  <a:cubicBezTo>
                    <a:pt x="2402" y="267"/>
                    <a:pt x="2402" y="134"/>
                    <a:pt x="2358" y="1"/>
                  </a:cubicBezTo>
                  <a:close/>
                </a:path>
              </a:pathLst>
            </a:custGeom>
            <a:solidFill>
              <a:srgbClr val="FF6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2"/>
            <p:cNvSpPr/>
            <p:nvPr/>
          </p:nvSpPr>
          <p:spPr>
            <a:xfrm>
              <a:off x="3110525" y="2138550"/>
              <a:ext cx="62300" cy="42350"/>
            </a:xfrm>
            <a:custGeom>
              <a:avLst/>
              <a:gdLst/>
              <a:ahLst/>
              <a:cxnLst/>
              <a:rect l="l" t="t" r="r" b="b"/>
              <a:pathLst>
                <a:path w="2492" h="1694" extrusionOk="0">
                  <a:moveTo>
                    <a:pt x="2313" y="0"/>
                  </a:moveTo>
                  <a:lnTo>
                    <a:pt x="45" y="134"/>
                  </a:lnTo>
                  <a:cubicBezTo>
                    <a:pt x="0" y="267"/>
                    <a:pt x="0" y="401"/>
                    <a:pt x="0" y="534"/>
                  </a:cubicBezTo>
                  <a:cubicBezTo>
                    <a:pt x="43" y="1175"/>
                    <a:pt x="578" y="1693"/>
                    <a:pt x="1252" y="1693"/>
                  </a:cubicBezTo>
                  <a:cubicBezTo>
                    <a:pt x="1279" y="1693"/>
                    <a:pt x="1307" y="1692"/>
                    <a:pt x="1335" y="1691"/>
                  </a:cubicBezTo>
                  <a:cubicBezTo>
                    <a:pt x="1957" y="1602"/>
                    <a:pt x="2491" y="1023"/>
                    <a:pt x="2447" y="356"/>
                  </a:cubicBezTo>
                  <a:cubicBezTo>
                    <a:pt x="2402" y="223"/>
                    <a:pt x="2402" y="89"/>
                    <a:pt x="2313" y="0"/>
                  </a:cubicBezTo>
                  <a:close/>
                </a:path>
              </a:pathLst>
            </a:custGeom>
            <a:solidFill>
              <a:srgbClr val="FF6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2"/>
            <p:cNvSpPr/>
            <p:nvPr/>
          </p:nvSpPr>
          <p:spPr>
            <a:xfrm>
              <a:off x="3288450" y="2125200"/>
              <a:ext cx="62300" cy="42350"/>
            </a:xfrm>
            <a:custGeom>
              <a:avLst/>
              <a:gdLst/>
              <a:ahLst/>
              <a:cxnLst/>
              <a:rect l="l" t="t" r="r" b="b"/>
              <a:pathLst>
                <a:path w="2492" h="1694" extrusionOk="0">
                  <a:moveTo>
                    <a:pt x="2313" y="0"/>
                  </a:moveTo>
                  <a:lnTo>
                    <a:pt x="45" y="178"/>
                  </a:lnTo>
                  <a:cubicBezTo>
                    <a:pt x="0" y="312"/>
                    <a:pt x="0" y="445"/>
                    <a:pt x="0" y="579"/>
                  </a:cubicBezTo>
                  <a:cubicBezTo>
                    <a:pt x="43" y="1218"/>
                    <a:pt x="575" y="1694"/>
                    <a:pt x="1245" y="1694"/>
                  </a:cubicBezTo>
                  <a:cubicBezTo>
                    <a:pt x="1275" y="1694"/>
                    <a:pt x="1304" y="1693"/>
                    <a:pt x="1335" y="1691"/>
                  </a:cubicBezTo>
                  <a:cubicBezTo>
                    <a:pt x="1957" y="1646"/>
                    <a:pt x="2491" y="1068"/>
                    <a:pt x="2447" y="401"/>
                  </a:cubicBezTo>
                  <a:cubicBezTo>
                    <a:pt x="2402" y="267"/>
                    <a:pt x="2358" y="134"/>
                    <a:pt x="2313" y="0"/>
                  </a:cubicBezTo>
                  <a:close/>
                </a:path>
              </a:pathLst>
            </a:custGeom>
            <a:solidFill>
              <a:srgbClr val="FF6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2"/>
            <p:cNvSpPr/>
            <p:nvPr/>
          </p:nvSpPr>
          <p:spPr>
            <a:xfrm>
              <a:off x="3027775" y="2214375"/>
              <a:ext cx="71650" cy="61050"/>
            </a:xfrm>
            <a:custGeom>
              <a:avLst/>
              <a:gdLst/>
              <a:ahLst/>
              <a:cxnLst/>
              <a:rect l="l" t="t" r="r" b="b"/>
              <a:pathLst>
                <a:path w="2866" h="2442" extrusionOk="0">
                  <a:moveTo>
                    <a:pt x="1259" y="0"/>
                  </a:moveTo>
                  <a:cubicBezTo>
                    <a:pt x="602" y="0"/>
                    <a:pt x="0" y="541"/>
                    <a:pt x="63" y="1326"/>
                  </a:cubicBezTo>
                  <a:cubicBezTo>
                    <a:pt x="106" y="1965"/>
                    <a:pt x="638" y="2441"/>
                    <a:pt x="1269" y="2441"/>
                  </a:cubicBezTo>
                  <a:cubicBezTo>
                    <a:pt x="1297" y="2441"/>
                    <a:pt x="1325" y="2440"/>
                    <a:pt x="1353" y="2438"/>
                  </a:cubicBezTo>
                  <a:cubicBezTo>
                    <a:pt x="2420" y="2350"/>
                    <a:pt x="2865" y="1015"/>
                    <a:pt x="2065" y="303"/>
                  </a:cubicBezTo>
                  <a:cubicBezTo>
                    <a:pt x="1816" y="94"/>
                    <a:pt x="1533" y="0"/>
                    <a:pt x="1259" y="0"/>
                  </a:cubicBezTo>
                  <a:close/>
                </a:path>
              </a:pathLst>
            </a:custGeom>
            <a:solidFill>
              <a:srgbClr val="FF6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2"/>
            <p:cNvSpPr/>
            <p:nvPr/>
          </p:nvSpPr>
          <p:spPr>
            <a:xfrm>
              <a:off x="3204575" y="2201225"/>
              <a:ext cx="72775" cy="61025"/>
            </a:xfrm>
            <a:custGeom>
              <a:avLst/>
              <a:gdLst/>
              <a:ahLst/>
              <a:cxnLst/>
              <a:rect l="l" t="t" r="r" b="b"/>
              <a:pathLst>
                <a:path w="2911" h="2441" extrusionOk="0">
                  <a:moveTo>
                    <a:pt x="1298" y="0"/>
                  </a:moveTo>
                  <a:cubicBezTo>
                    <a:pt x="637" y="0"/>
                    <a:pt x="0" y="558"/>
                    <a:pt x="63" y="1319"/>
                  </a:cubicBezTo>
                  <a:cubicBezTo>
                    <a:pt x="105" y="1937"/>
                    <a:pt x="642" y="2440"/>
                    <a:pt x="1252" y="2440"/>
                  </a:cubicBezTo>
                  <a:cubicBezTo>
                    <a:pt x="1300" y="2440"/>
                    <a:pt x="1349" y="2437"/>
                    <a:pt x="1398" y="2431"/>
                  </a:cubicBezTo>
                  <a:cubicBezTo>
                    <a:pt x="2465" y="2386"/>
                    <a:pt x="2910" y="1007"/>
                    <a:pt x="2065" y="296"/>
                  </a:cubicBezTo>
                  <a:cubicBezTo>
                    <a:pt x="1835" y="91"/>
                    <a:pt x="1565" y="0"/>
                    <a:pt x="1298" y="0"/>
                  </a:cubicBezTo>
                  <a:close/>
                </a:path>
              </a:pathLst>
            </a:custGeom>
            <a:solidFill>
              <a:srgbClr val="FF6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2"/>
            <p:cNvSpPr/>
            <p:nvPr/>
          </p:nvSpPr>
          <p:spPr>
            <a:xfrm>
              <a:off x="2995975" y="2316475"/>
              <a:ext cx="11150" cy="16700"/>
            </a:xfrm>
            <a:custGeom>
              <a:avLst/>
              <a:gdLst/>
              <a:ahLst/>
              <a:cxnLst/>
              <a:rect l="l" t="t" r="r" b="b"/>
              <a:pathLst>
                <a:path w="446" h="668" extrusionOk="0">
                  <a:moveTo>
                    <a:pt x="0" y="0"/>
                  </a:moveTo>
                  <a:lnTo>
                    <a:pt x="445" y="668"/>
                  </a:lnTo>
                  <a:cubicBezTo>
                    <a:pt x="356" y="401"/>
                    <a:pt x="223" y="178"/>
                    <a:pt x="0" y="0"/>
                  </a:cubicBezTo>
                  <a:close/>
                </a:path>
              </a:pathLst>
            </a:custGeom>
            <a:solidFill>
              <a:srgbClr val="FF6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2"/>
            <p:cNvSpPr/>
            <p:nvPr/>
          </p:nvSpPr>
          <p:spPr>
            <a:xfrm>
              <a:off x="3123375" y="2296850"/>
              <a:ext cx="71675" cy="60850"/>
            </a:xfrm>
            <a:custGeom>
              <a:avLst/>
              <a:gdLst/>
              <a:ahLst/>
              <a:cxnLst/>
              <a:rect l="l" t="t" r="r" b="b"/>
              <a:pathLst>
                <a:path w="2867" h="2434" extrusionOk="0">
                  <a:moveTo>
                    <a:pt x="1279" y="1"/>
                  </a:moveTo>
                  <a:cubicBezTo>
                    <a:pt x="615" y="1"/>
                    <a:pt x="1" y="558"/>
                    <a:pt x="64" y="1319"/>
                  </a:cubicBezTo>
                  <a:cubicBezTo>
                    <a:pt x="107" y="1958"/>
                    <a:pt x="639" y="2434"/>
                    <a:pt x="1270" y="2434"/>
                  </a:cubicBezTo>
                  <a:cubicBezTo>
                    <a:pt x="1298" y="2434"/>
                    <a:pt x="1326" y="2433"/>
                    <a:pt x="1354" y="2431"/>
                  </a:cubicBezTo>
                  <a:cubicBezTo>
                    <a:pt x="2422" y="2342"/>
                    <a:pt x="2867" y="1008"/>
                    <a:pt x="2066" y="296"/>
                  </a:cubicBezTo>
                  <a:cubicBezTo>
                    <a:pt x="1823" y="91"/>
                    <a:pt x="1547" y="1"/>
                    <a:pt x="1279" y="1"/>
                  </a:cubicBezTo>
                  <a:close/>
                </a:path>
              </a:pathLst>
            </a:custGeom>
            <a:solidFill>
              <a:srgbClr val="FF6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2"/>
            <p:cNvSpPr/>
            <p:nvPr/>
          </p:nvSpPr>
          <p:spPr>
            <a:xfrm>
              <a:off x="3049350" y="2391850"/>
              <a:ext cx="54525" cy="59200"/>
            </a:xfrm>
            <a:custGeom>
              <a:avLst/>
              <a:gdLst/>
              <a:ahLst/>
              <a:cxnLst/>
              <a:rect l="l" t="t" r="r" b="b"/>
              <a:pathLst>
                <a:path w="2181" h="2368" extrusionOk="0">
                  <a:moveTo>
                    <a:pt x="903" y="1"/>
                  </a:moveTo>
                  <a:cubicBezTo>
                    <a:pt x="580" y="1"/>
                    <a:pt x="251" y="128"/>
                    <a:pt x="1" y="410"/>
                  </a:cubicBezTo>
                  <a:lnTo>
                    <a:pt x="1246" y="2368"/>
                  </a:lnTo>
                  <a:cubicBezTo>
                    <a:pt x="1824" y="2234"/>
                    <a:pt x="2180" y="1700"/>
                    <a:pt x="2136" y="1122"/>
                  </a:cubicBezTo>
                  <a:cubicBezTo>
                    <a:pt x="2078" y="431"/>
                    <a:pt x="1498" y="1"/>
                    <a:pt x="903" y="1"/>
                  </a:cubicBezTo>
                  <a:close/>
                </a:path>
              </a:pathLst>
            </a:custGeom>
            <a:solidFill>
              <a:srgbClr val="FF6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2"/>
            <p:cNvSpPr/>
            <p:nvPr/>
          </p:nvSpPr>
          <p:spPr>
            <a:xfrm>
              <a:off x="3218375" y="2378750"/>
              <a:ext cx="35625" cy="54500"/>
            </a:xfrm>
            <a:custGeom>
              <a:avLst/>
              <a:gdLst/>
              <a:ahLst/>
              <a:cxnLst/>
              <a:rect l="l" t="t" r="r" b="b"/>
              <a:pathLst>
                <a:path w="1425" h="2180" extrusionOk="0">
                  <a:moveTo>
                    <a:pt x="1157" y="0"/>
                  </a:moveTo>
                  <a:cubicBezTo>
                    <a:pt x="490" y="89"/>
                    <a:pt x="1" y="623"/>
                    <a:pt x="45" y="1335"/>
                  </a:cubicBezTo>
                  <a:cubicBezTo>
                    <a:pt x="45" y="1646"/>
                    <a:pt x="223" y="1957"/>
                    <a:pt x="490" y="2180"/>
                  </a:cubicBezTo>
                  <a:lnTo>
                    <a:pt x="1424" y="0"/>
                  </a:lnTo>
                  <a:close/>
                </a:path>
              </a:pathLst>
            </a:custGeom>
            <a:solidFill>
              <a:srgbClr val="FF6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2"/>
            <p:cNvSpPr/>
            <p:nvPr/>
          </p:nvSpPr>
          <p:spPr>
            <a:xfrm>
              <a:off x="3129425" y="2474300"/>
              <a:ext cx="67850" cy="60825"/>
            </a:xfrm>
            <a:custGeom>
              <a:avLst/>
              <a:gdLst/>
              <a:ahLst/>
              <a:cxnLst/>
              <a:rect l="l" t="t" r="r" b="b"/>
              <a:pathLst>
                <a:path w="2714" h="2433" extrusionOk="0">
                  <a:moveTo>
                    <a:pt x="1508" y="1"/>
                  </a:moveTo>
                  <a:cubicBezTo>
                    <a:pt x="1480" y="1"/>
                    <a:pt x="1452" y="2"/>
                    <a:pt x="1424" y="4"/>
                  </a:cubicBezTo>
                  <a:cubicBezTo>
                    <a:pt x="534" y="48"/>
                    <a:pt x="0" y="982"/>
                    <a:pt x="401" y="1738"/>
                  </a:cubicBezTo>
                  <a:cubicBezTo>
                    <a:pt x="628" y="2193"/>
                    <a:pt x="1070" y="2433"/>
                    <a:pt x="1516" y="2433"/>
                  </a:cubicBezTo>
                  <a:cubicBezTo>
                    <a:pt x="1855" y="2433"/>
                    <a:pt x="2197" y="2294"/>
                    <a:pt x="2447" y="2005"/>
                  </a:cubicBezTo>
                  <a:lnTo>
                    <a:pt x="2714" y="1338"/>
                  </a:lnTo>
                  <a:cubicBezTo>
                    <a:pt x="2714" y="1249"/>
                    <a:pt x="2714" y="1205"/>
                    <a:pt x="2714" y="1116"/>
                  </a:cubicBezTo>
                  <a:cubicBezTo>
                    <a:pt x="2671" y="477"/>
                    <a:pt x="2139" y="1"/>
                    <a:pt x="1508" y="1"/>
                  </a:cubicBezTo>
                  <a:close/>
                </a:path>
              </a:pathLst>
            </a:custGeom>
            <a:solidFill>
              <a:srgbClr val="FF6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2"/>
            <p:cNvSpPr/>
            <p:nvPr/>
          </p:nvSpPr>
          <p:spPr>
            <a:xfrm>
              <a:off x="3466375" y="2085175"/>
              <a:ext cx="64525" cy="49075"/>
            </a:xfrm>
            <a:custGeom>
              <a:avLst/>
              <a:gdLst/>
              <a:ahLst/>
              <a:cxnLst/>
              <a:rect l="l" t="t" r="r" b="b"/>
              <a:pathLst>
                <a:path w="2581" h="1963" extrusionOk="0">
                  <a:moveTo>
                    <a:pt x="2180" y="0"/>
                  </a:moveTo>
                  <a:lnTo>
                    <a:pt x="0" y="756"/>
                  </a:lnTo>
                  <a:cubicBezTo>
                    <a:pt x="0" y="890"/>
                    <a:pt x="0" y="1023"/>
                    <a:pt x="45" y="1157"/>
                  </a:cubicBezTo>
                  <a:cubicBezTo>
                    <a:pt x="225" y="1662"/>
                    <a:pt x="728" y="1962"/>
                    <a:pt x="1244" y="1962"/>
                  </a:cubicBezTo>
                  <a:cubicBezTo>
                    <a:pt x="1364" y="1962"/>
                    <a:pt x="1484" y="1946"/>
                    <a:pt x="1602" y="1913"/>
                  </a:cubicBezTo>
                  <a:cubicBezTo>
                    <a:pt x="2224" y="1690"/>
                    <a:pt x="2580" y="979"/>
                    <a:pt x="2358" y="356"/>
                  </a:cubicBezTo>
                  <a:cubicBezTo>
                    <a:pt x="2313" y="223"/>
                    <a:pt x="2269" y="134"/>
                    <a:pt x="2180" y="0"/>
                  </a:cubicBezTo>
                  <a:close/>
                </a:path>
              </a:pathLst>
            </a:custGeom>
            <a:solidFill>
              <a:srgbClr val="FF3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2"/>
            <p:cNvSpPr/>
            <p:nvPr/>
          </p:nvSpPr>
          <p:spPr>
            <a:xfrm>
              <a:off x="3634275" y="2029575"/>
              <a:ext cx="65650" cy="48375"/>
            </a:xfrm>
            <a:custGeom>
              <a:avLst/>
              <a:gdLst/>
              <a:ahLst/>
              <a:cxnLst/>
              <a:rect l="l" t="t" r="r" b="b"/>
              <a:pathLst>
                <a:path w="2626" h="1935" extrusionOk="0">
                  <a:moveTo>
                    <a:pt x="2181" y="0"/>
                  </a:moveTo>
                  <a:lnTo>
                    <a:pt x="1" y="712"/>
                  </a:lnTo>
                  <a:cubicBezTo>
                    <a:pt x="1" y="845"/>
                    <a:pt x="45" y="979"/>
                    <a:pt x="90" y="1112"/>
                  </a:cubicBezTo>
                  <a:cubicBezTo>
                    <a:pt x="267" y="1608"/>
                    <a:pt x="726" y="1935"/>
                    <a:pt x="1221" y="1935"/>
                  </a:cubicBezTo>
                  <a:cubicBezTo>
                    <a:pt x="1347" y="1935"/>
                    <a:pt x="1476" y="1914"/>
                    <a:pt x="1602" y="1868"/>
                  </a:cubicBezTo>
                  <a:cubicBezTo>
                    <a:pt x="2269" y="1646"/>
                    <a:pt x="2625" y="979"/>
                    <a:pt x="2403" y="311"/>
                  </a:cubicBezTo>
                  <a:cubicBezTo>
                    <a:pt x="2358" y="178"/>
                    <a:pt x="2269" y="89"/>
                    <a:pt x="2181" y="0"/>
                  </a:cubicBezTo>
                  <a:close/>
                </a:path>
              </a:pathLst>
            </a:custGeom>
            <a:solidFill>
              <a:srgbClr val="FF3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2"/>
            <p:cNvSpPr/>
            <p:nvPr/>
          </p:nvSpPr>
          <p:spPr>
            <a:xfrm>
              <a:off x="3803325" y="1972850"/>
              <a:ext cx="64525" cy="48400"/>
            </a:xfrm>
            <a:custGeom>
              <a:avLst/>
              <a:gdLst/>
              <a:ahLst/>
              <a:cxnLst/>
              <a:rect l="l" t="t" r="r" b="b"/>
              <a:pathLst>
                <a:path w="2581" h="1936" extrusionOk="0">
                  <a:moveTo>
                    <a:pt x="2180" y="1"/>
                  </a:moveTo>
                  <a:lnTo>
                    <a:pt x="0" y="712"/>
                  </a:lnTo>
                  <a:cubicBezTo>
                    <a:pt x="0" y="846"/>
                    <a:pt x="0" y="979"/>
                    <a:pt x="45" y="1113"/>
                  </a:cubicBezTo>
                  <a:cubicBezTo>
                    <a:pt x="222" y="1609"/>
                    <a:pt x="709" y="1935"/>
                    <a:pt x="1215" y="1935"/>
                  </a:cubicBezTo>
                  <a:cubicBezTo>
                    <a:pt x="1344" y="1935"/>
                    <a:pt x="1475" y="1914"/>
                    <a:pt x="1601" y="1869"/>
                  </a:cubicBezTo>
                  <a:cubicBezTo>
                    <a:pt x="2224" y="1646"/>
                    <a:pt x="2580" y="979"/>
                    <a:pt x="2358" y="312"/>
                  </a:cubicBezTo>
                  <a:cubicBezTo>
                    <a:pt x="2313" y="223"/>
                    <a:pt x="2269" y="89"/>
                    <a:pt x="2180" y="1"/>
                  </a:cubicBezTo>
                  <a:close/>
                </a:path>
              </a:pathLst>
            </a:custGeom>
            <a:solidFill>
              <a:srgbClr val="FF3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2"/>
            <p:cNvSpPr/>
            <p:nvPr/>
          </p:nvSpPr>
          <p:spPr>
            <a:xfrm>
              <a:off x="3564875" y="2128775"/>
              <a:ext cx="88800" cy="61825"/>
            </a:xfrm>
            <a:custGeom>
              <a:avLst/>
              <a:gdLst/>
              <a:ahLst/>
              <a:cxnLst/>
              <a:rect l="l" t="t" r="r" b="b"/>
              <a:pathLst>
                <a:path w="3552" h="2473" extrusionOk="0">
                  <a:moveTo>
                    <a:pt x="1838" y="0"/>
                  </a:moveTo>
                  <a:cubicBezTo>
                    <a:pt x="1700" y="0"/>
                    <a:pt x="1553" y="25"/>
                    <a:pt x="1398" y="80"/>
                  </a:cubicBezTo>
                  <a:cubicBezTo>
                    <a:pt x="0" y="559"/>
                    <a:pt x="467" y="2472"/>
                    <a:pt x="1703" y="2472"/>
                  </a:cubicBezTo>
                  <a:cubicBezTo>
                    <a:pt x="1844" y="2472"/>
                    <a:pt x="1995" y="2447"/>
                    <a:pt x="2154" y="2393"/>
                  </a:cubicBezTo>
                  <a:cubicBezTo>
                    <a:pt x="3552" y="1914"/>
                    <a:pt x="3049" y="0"/>
                    <a:pt x="1838" y="0"/>
                  </a:cubicBezTo>
                  <a:close/>
                </a:path>
              </a:pathLst>
            </a:custGeom>
            <a:solidFill>
              <a:srgbClr val="FF3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2"/>
            <p:cNvSpPr/>
            <p:nvPr/>
          </p:nvSpPr>
          <p:spPr>
            <a:xfrm>
              <a:off x="3741600" y="2072925"/>
              <a:ext cx="73975" cy="60625"/>
            </a:xfrm>
            <a:custGeom>
              <a:avLst/>
              <a:gdLst/>
              <a:ahLst/>
              <a:cxnLst/>
              <a:rect l="l" t="t" r="r" b="b"/>
              <a:pathLst>
                <a:path w="2959" h="2425" extrusionOk="0">
                  <a:moveTo>
                    <a:pt x="1427" y="0"/>
                  </a:moveTo>
                  <a:cubicBezTo>
                    <a:pt x="649" y="0"/>
                    <a:pt x="1" y="772"/>
                    <a:pt x="290" y="1602"/>
                  </a:cubicBezTo>
                  <a:cubicBezTo>
                    <a:pt x="467" y="2098"/>
                    <a:pt x="926" y="2425"/>
                    <a:pt x="1443" y="2425"/>
                  </a:cubicBezTo>
                  <a:cubicBezTo>
                    <a:pt x="1575" y="2425"/>
                    <a:pt x="1711" y="2404"/>
                    <a:pt x="1846" y="2358"/>
                  </a:cubicBezTo>
                  <a:cubicBezTo>
                    <a:pt x="2869" y="2003"/>
                    <a:pt x="2958" y="624"/>
                    <a:pt x="1980" y="134"/>
                  </a:cubicBezTo>
                  <a:cubicBezTo>
                    <a:pt x="1795" y="42"/>
                    <a:pt x="1608" y="0"/>
                    <a:pt x="1427" y="0"/>
                  </a:cubicBezTo>
                  <a:close/>
                </a:path>
              </a:pathLst>
            </a:custGeom>
            <a:solidFill>
              <a:srgbClr val="FF3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2"/>
            <p:cNvSpPr/>
            <p:nvPr/>
          </p:nvSpPr>
          <p:spPr>
            <a:xfrm>
              <a:off x="3565350" y="2244175"/>
              <a:ext cx="14475" cy="14500"/>
            </a:xfrm>
            <a:custGeom>
              <a:avLst/>
              <a:gdLst/>
              <a:ahLst/>
              <a:cxnLst/>
              <a:rect l="l" t="t" r="r" b="b"/>
              <a:pathLst>
                <a:path w="579" h="580" extrusionOk="0">
                  <a:moveTo>
                    <a:pt x="0" y="1"/>
                  </a:moveTo>
                  <a:lnTo>
                    <a:pt x="578" y="579"/>
                  </a:lnTo>
                  <a:cubicBezTo>
                    <a:pt x="445" y="312"/>
                    <a:pt x="267" y="134"/>
                    <a:pt x="0" y="1"/>
                  </a:cubicBezTo>
                  <a:close/>
                </a:path>
              </a:pathLst>
            </a:custGeom>
            <a:solidFill>
              <a:srgbClr val="FF3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2"/>
            <p:cNvSpPr/>
            <p:nvPr/>
          </p:nvSpPr>
          <p:spPr>
            <a:xfrm>
              <a:off x="3686000" y="2185250"/>
              <a:ext cx="73975" cy="61300"/>
            </a:xfrm>
            <a:custGeom>
              <a:avLst/>
              <a:gdLst/>
              <a:ahLst/>
              <a:cxnLst/>
              <a:rect l="l" t="t" r="r" b="b"/>
              <a:pathLst>
                <a:path w="2959" h="2452" extrusionOk="0">
                  <a:moveTo>
                    <a:pt x="1427" y="0"/>
                  </a:moveTo>
                  <a:cubicBezTo>
                    <a:pt x="649" y="0"/>
                    <a:pt x="1" y="772"/>
                    <a:pt x="289" y="1602"/>
                  </a:cubicBezTo>
                  <a:cubicBezTo>
                    <a:pt x="434" y="2145"/>
                    <a:pt x="932" y="2452"/>
                    <a:pt x="1448" y="2452"/>
                  </a:cubicBezTo>
                  <a:cubicBezTo>
                    <a:pt x="1566" y="2452"/>
                    <a:pt x="1686" y="2436"/>
                    <a:pt x="1802" y="2402"/>
                  </a:cubicBezTo>
                  <a:cubicBezTo>
                    <a:pt x="2825" y="2047"/>
                    <a:pt x="2958" y="623"/>
                    <a:pt x="1980" y="134"/>
                  </a:cubicBezTo>
                  <a:cubicBezTo>
                    <a:pt x="1795" y="42"/>
                    <a:pt x="1608" y="0"/>
                    <a:pt x="1427" y="0"/>
                  </a:cubicBezTo>
                  <a:close/>
                </a:path>
              </a:pathLst>
            </a:custGeom>
            <a:solidFill>
              <a:srgbClr val="FF3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2"/>
            <p:cNvSpPr/>
            <p:nvPr/>
          </p:nvSpPr>
          <p:spPr>
            <a:xfrm>
              <a:off x="3638725" y="2298025"/>
              <a:ext cx="60075" cy="56275"/>
            </a:xfrm>
            <a:custGeom>
              <a:avLst/>
              <a:gdLst/>
              <a:ahLst/>
              <a:cxnLst/>
              <a:rect l="l" t="t" r="r" b="b"/>
              <a:pathLst>
                <a:path w="2403" h="2251" extrusionOk="0">
                  <a:moveTo>
                    <a:pt x="1071" y="1"/>
                  </a:moveTo>
                  <a:cubicBezTo>
                    <a:pt x="650" y="1"/>
                    <a:pt x="229" y="214"/>
                    <a:pt x="1" y="649"/>
                  </a:cubicBezTo>
                  <a:lnTo>
                    <a:pt x="1691" y="2251"/>
                  </a:lnTo>
                  <a:cubicBezTo>
                    <a:pt x="2180" y="1984"/>
                    <a:pt x="2403" y="1361"/>
                    <a:pt x="2225" y="827"/>
                  </a:cubicBezTo>
                  <a:cubicBezTo>
                    <a:pt x="2035" y="281"/>
                    <a:pt x="1553" y="1"/>
                    <a:pt x="1071" y="1"/>
                  </a:cubicBezTo>
                  <a:close/>
                </a:path>
              </a:pathLst>
            </a:custGeom>
            <a:solidFill>
              <a:srgbClr val="FF3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2"/>
            <p:cNvSpPr/>
            <p:nvPr/>
          </p:nvSpPr>
          <p:spPr>
            <a:xfrm>
              <a:off x="3799975" y="2240850"/>
              <a:ext cx="31175" cy="57850"/>
            </a:xfrm>
            <a:custGeom>
              <a:avLst/>
              <a:gdLst/>
              <a:ahLst/>
              <a:cxnLst/>
              <a:rect l="l" t="t" r="r" b="b"/>
              <a:pathLst>
                <a:path w="1247" h="2314" extrusionOk="0">
                  <a:moveTo>
                    <a:pt x="1246" y="1"/>
                  </a:moveTo>
                  <a:cubicBezTo>
                    <a:pt x="1157" y="1"/>
                    <a:pt x="1068" y="45"/>
                    <a:pt x="979" y="45"/>
                  </a:cubicBezTo>
                  <a:cubicBezTo>
                    <a:pt x="357" y="267"/>
                    <a:pt x="1" y="979"/>
                    <a:pt x="223" y="1602"/>
                  </a:cubicBezTo>
                  <a:cubicBezTo>
                    <a:pt x="312" y="1913"/>
                    <a:pt x="534" y="2180"/>
                    <a:pt x="846" y="2314"/>
                  </a:cubicBezTo>
                  <a:lnTo>
                    <a:pt x="1246" y="1"/>
                  </a:lnTo>
                  <a:close/>
                </a:path>
              </a:pathLst>
            </a:custGeom>
            <a:solidFill>
              <a:srgbClr val="FF3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2"/>
            <p:cNvSpPr/>
            <p:nvPr/>
          </p:nvSpPr>
          <p:spPr>
            <a:xfrm>
              <a:off x="3733900" y="2353725"/>
              <a:ext cx="75000" cy="61500"/>
            </a:xfrm>
            <a:custGeom>
              <a:avLst/>
              <a:gdLst/>
              <a:ahLst/>
              <a:cxnLst/>
              <a:rect l="l" t="t" r="r" b="b"/>
              <a:pathLst>
                <a:path w="3000" h="2460" extrusionOk="0">
                  <a:moveTo>
                    <a:pt x="1784" y="1"/>
                  </a:moveTo>
                  <a:cubicBezTo>
                    <a:pt x="1655" y="1"/>
                    <a:pt x="1525" y="22"/>
                    <a:pt x="1398" y="67"/>
                  </a:cubicBezTo>
                  <a:cubicBezTo>
                    <a:pt x="1" y="546"/>
                    <a:pt x="503" y="2460"/>
                    <a:pt x="1747" y="2460"/>
                  </a:cubicBezTo>
                  <a:cubicBezTo>
                    <a:pt x="1888" y="2460"/>
                    <a:pt x="2040" y="2435"/>
                    <a:pt x="2199" y="2380"/>
                  </a:cubicBezTo>
                  <a:cubicBezTo>
                    <a:pt x="2466" y="2291"/>
                    <a:pt x="2733" y="2069"/>
                    <a:pt x="2866" y="1802"/>
                  </a:cubicBezTo>
                  <a:lnTo>
                    <a:pt x="3000" y="1046"/>
                  </a:lnTo>
                  <a:cubicBezTo>
                    <a:pt x="3000" y="957"/>
                    <a:pt x="2955" y="912"/>
                    <a:pt x="2955" y="823"/>
                  </a:cubicBezTo>
                  <a:cubicBezTo>
                    <a:pt x="2778" y="327"/>
                    <a:pt x="2290" y="1"/>
                    <a:pt x="1784" y="1"/>
                  </a:cubicBezTo>
                  <a:close/>
                </a:path>
              </a:pathLst>
            </a:custGeom>
            <a:solidFill>
              <a:srgbClr val="FF3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1813675" y="1907400"/>
              <a:ext cx="2167125" cy="264025"/>
            </a:xfrm>
            <a:custGeom>
              <a:avLst/>
              <a:gdLst/>
              <a:ahLst/>
              <a:cxnLst/>
              <a:rect l="l" t="t" r="r" b="b"/>
              <a:pathLst>
                <a:path w="86685" h="10561" extrusionOk="0">
                  <a:moveTo>
                    <a:pt x="85912" y="0"/>
                  </a:moveTo>
                  <a:cubicBezTo>
                    <a:pt x="85851" y="0"/>
                    <a:pt x="85788" y="12"/>
                    <a:pt x="85725" y="39"/>
                  </a:cubicBezTo>
                  <a:cubicBezTo>
                    <a:pt x="77940" y="3953"/>
                    <a:pt x="69667" y="6711"/>
                    <a:pt x="61126" y="8179"/>
                  </a:cubicBezTo>
                  <a:cubicBezTo>
                    <a:pt x="55708" y="9114"/>
                    <a:pt x="50220" y="9582"/>
                    <a:pt x="44730" y="9582"/>
                  </a:cubicBezTo>
                  <a:cubicBezTo>
                    <a:pt x="42647" y="9582"/>
                    <a:pt x="40565" y="9514"/>
                    <a:pt x="38485" y="9380"/>
                  </a:cubicBezTo>
                  <a:cubicBezTo>
                    <a:pt x="32169" y="8979"/>
                    <a:pt x="25852" y="8001"/>
                    <a:pt x="19714" y="6488"/>
                  </a:cubicBezTo>
                  <a:cubicBezTo>
                    <a:pt x="15266" y="5421"/>
                    <a:pt x="10862" y="4086"/>
                    <a:pt x="6592" y="2485"/>
                  </a:cubicBezTo>
                  <a:cubicBezTo>
                    <a:pt x="4679" y="1729"/>
                    <a:pt x="2900" y="973"/>
                    <a:pt x="1032" y="128"/>
                  </a:cubicBezTo>
                  <a:lnTo>
                    <a:pt x="943" y="83"/>
                  </a:lnTo>
                  <a:cubicBezTo>
                    <a:pt x="862" y="36"/>
                    <a:pt x="782" y="15"/>
                    <a:pt x="707" y="15"/>
                  </a:cubicBezTo>
                  <a:cubicBezTo>
                    <a:pt x="284" y="15"/>
                    <a:pt x="0" y="664"/>
                    <a:pt x="453" y="928"/>
                  </a:cubicBezTo>
                  <a:lnTo>
                    <a:pt x="498" y="928"/>
                  </a:lnTo>
                  <a:cubicBezTo>
                    <a:pt x="2010" y="1684"/>
                    <a:pt x="3567" y="2307"/>
                    <a:pt x="5168" y="2930"/>
                  </a:cubicBezTo>
                  <a:cubicBezTo>
                    <a:pt x="9216" y="4531"/>
                    <a:pt x="13397" y="5910"/>
                    <a:pt x="17623" y="6978"/>
                  </a:cubicBezTo>
                  <a:cubicBezTo>
                    <a:pt x="23717" y="8579"/>
                    <a:pt x="29900" y="9647"/>
                    <a:pt x="36128" y="10180"/>
                  </a:cubicBezTo>
                  <a:cubicBezTo>
                    <a:pt x="38985" y="10435"/>
                    <a:pt x="41848" y="10561"/>
                    <a:pt x="44710" y="10561"/>
                  </a:cubicBezTo>
                  <a:cubicBezTo>
                    <a:pt x="49335" y="10561"/>
                    <a:pt x="53958" y="10234"/>
                    <a:pt x="58546" y="9602"/>
                  </a:cubicBezTo>
                  <a:cubicBezTo>
                    <a:pt x="67042" y="8401"/>
                    <a:pt x="75316" y="5955"/>
                    <a:pt x="83145" y="2396"/>
                  </a:cubicBezTo>
                  <a:cubicBezTo>
                    <a:pt x="84168" y="1907"/>
                    <a:pt x="85191" y="1418"/>
                    <a:pt x="86214" y="928"/>
                  </a:cubicBezTo>
                  <a:cubicBezTo>
                    <a:pt x="86684" y="654"/>
                    <a:pt x="86360" y="0"/>
                    <a:pt x="85912" y="0"/>
                  </a:cubicBez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" name="Google Shape;717;p32"/>
          <p:cNvGrpSpPr/>
          <p:nvPr/>
        </p:nvGrpSpPr>
        <p:grpSpPr>
          <a:xfrm rot="981400">
            <a:off x="703736" y="1114738"/>
            <a:ext cx="1589822" cy="2600580"/>
            <a:chOff x="6185425" y="1257125"/>
            <a:chExt cx="934500" cy="1528625"/>
          </a:xfrm>
        </p:grpSpPr>
        <p:sp>
          <p:nvSpPr>
            <p:cNvPr id="718" name="Google Shape;718;p32"/>
            <p:cNvSpPr/>
            <p:nvPr/>
          </p:nvSpPr>
          <p:spPr>
            <a:xfrm>
              <a:off x="6481750" y="1719325"/>
              <a:ext cx="638175" cy="1066425"/>
            </a:xfrm>
            <a:custGeom>
              <a:avLst/>
              <a:gdLst/>
              <a:ahLst/>
              <a:cxnLst/>
              <a:rect l="l" t="t" r="r" b="b"/>
              <a:pathLst>
                <a:path w="25527" h="42657" extrusionOk="0">
                  <a:moveTo>
                    <a:pt x="418" y="1"/>
                  </a:moveTo>
                  <a:cubicBezTo>
                    <a:pt x="204" y="1"/>
                    <a:pt x="0" y="245"/>
                    <a:pt x="153" y="489"/>
                  </a:cubicBezTo>
                  <a:cubicBezTo>
                    <a:pt x="153" y="534"/>
                    <a:pt x="153" y="534"/>
                    <a:pt x="197" y="578"/>
                  </a:cubicBezTo>
                  <a:cubicBezTo>
                    <a:pt x="1131" y="2313"/>
                    <a:pt x="2199" y="3959"/>
                    <a:pt x="3178" y="5693"/>
                  </a:cubicBezTo>
                  <a:lnTo>
                    <a:pt x="9361" y="16191"/>
                  </a:lnTo>
                  <a:lnTo>
                    <a:pt x="16478" y="28334"/>
                  </a:lnTo>
                  <a:cubicBezTo>
                    <a:pt x="18435" y="31671"/>
                    <a:pt x="20392" y="35007"/>
                    <a:pt x="22394" y="38343"/>
                  </a:cubicBezTo>
                  <a:cubicBezTo>
                    <a:pt x="23194" y="39722"/>
                    <a:pt x="23995" y="41101"/>
                    <a:pt x="24840" y="42480"/>
                  </a:cubicBezTo>
                  <a:cubicBezTo>
                    <a:pt x="24910" y="42605"/>
                    <a:pt x="25011" y="42656"/>
                    <a:pt x="25109" y="42656"/>
                  </a:cubicBezTo>
                  <a:cubicBezTo>
                    <a:pt x="25323" y="42656"/>
                    <a:pt x="25526" y="42412"/>
                    <a:pt x="25374" y="42168"/>
                  </a:cubicBezTo>
                  <a:lnTo>
                    <a:pt x="25329" y="42079"/>
                  </a:lnTo>
                  <a:cubicBezTo>
                    <a:pt x="24395" y="40344"/>
                    <a:pt x="23328" y="38699"/>
                    <a:pt x="22349" y="37008"/>
                  </a:cubicBezTo>
                  <a:lnTo>
                    <a:pt x="16166" y="26511"/>
                  </a:lnTo>
                  <a:lnTo>
                    <a:pt x="9049" y="14367"/>
                  </a:lnTo>
                  <a:cubicBezTo>
                    <a:pt x="7047" y="11031"/>
                    <a:pt x="5090" y="7695"/>
                    <a:pt x="3133" y="4359"/>
                  </a:cubicBezTo>
                  <a:lnTo>
                    <a:pt x="687" y="178"/>
                  </a:lnTo>
                  <a:cubicBezTo>
                    <a:pt x="617" y="52"/>
                    <a:pt x="516" y="1"/>
                    <a:pt x="418" y="1"/>
                  </a:cubicBezTo>
                  <a:close/>
                </a:path>
              </a:pathLst>
            </a:custGeom>
            <a:solidFill>
              <a:srgbClr val="B91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6455550" y="1294500"/>
              <a:ext cx="306925" cy="409275"/>
            </a:xfrm>
            <a:custGeom>
              <a:avLst/>
              <a:gdLst/>
              <a:ahLst/>
              <a:cxnLst/>
              <a:rect l="l" t="t" r="r" b="b"/>
              <a:pathLst>
                <a:path w="12277" h="16371" extrusionOk="0">
                  <a:moveTo>
                    <a:pt x="9341" y="1"/>
                  </a:moveTo>
                  <a:cubicBezTo>
                    <a:pt x="9340" y="1"/>
                    <a:pt x="0" y="3649"/>
                    <a:pt x="7072" y="16370"/>
                  </a:cubicBezTo>
                  <a:lnTo>
                    <a:pt x="12277" y="13212"/>
                  </a:lnTo>
                  <a:cubicBezTo>
                    <a:pt x="12277" y="13212"/>
                    <a:pt x="7384" y="5428"/>
                    <a:pt x="9341" y="1"/>
                  </a:cubicBezTo>
                  <a:close/>
                </a:path>
              </a:pathLst>
            </a:custGeom>
            <a:solidFill>
              <a:srgbClr val="B91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6230900" y="1527550"/>
              <a:ext cx="390350" cy="261850"/>
            </a:xfrm>
            <a:custGeom>
              <a:avLst/>
              <a:gdLst/>
              <a:ahLst/>
              <a:cxnLst/>
              <a:rect l="l" t="t" r="r" b="b"/>
              <a:pathLst>
                <a:path w="15614" h="10474" extrusionOk="0">
                  <a:moveTo>
                    <a:pt x="5175" y="0"/>
                  </a:moveTo>
                  <a:cubicBezTo>
                    <a:pt x="2065" y="0"/>
                    <a:pt x="1" y="1799"/>
                    <a:pt x="1" y="1799"/>
                  </a:cubicBezTo>
                  <a:cubicBezTo>
                    <a:pt x="5739" y="2555"/>
                    <a:pt x="10409" y="10473"/>
                    <a:pt x="10409" y="10473"/>
                  </a:cubicBezTo>
                  <a:lnTo>
                    <a:pt x="15614" y="7359"/>
                  </a:lnTo>
                  <a:cubicBezTo>
                    <a:pt x="11778" y="1521"/>
                    <a:pt x="8035" y="0"/>
                    <a:pt x="5175" y="0"/>
                  </a:cubicBezTo>
                  <a:close/>
                </a:path>
              </a:pathLst>
            </a:custGeom>
            <a:solidFill>
              <a:srgbClr val="FF6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6378800" y="1298950"/>
              <a:ext cx="313625" cy="447075"/>
            </a:xfrm>
            <a:custGeom>
              <a:avLst/>
              <a:gdLst/>
              <a:ahLst/>
              <a:cxnLst/>
              <a:rect l="l" t="t" r="r" b="b"/>
              <a:pathLst>
                <a:path w="12545" h="17883" extrusionOk="0">
                  <a:moveTo>
                    <a:pt x="1" y="1"/>
                  </a:moveTo>
                  <a:lnTo>
                    <a:pt x="1" y="1"/>
                  </a:lnTo>
                  <a:cubicBezTo>
                    <a:pt x="1735" y="11744"/>
                    <a:pt x="7385" y="17882"/>
                    <a:pt x="7385" y="17882"/>
                  </a:cubicBezTo>
                  <a:lnTo>
                    <a:pt x="9964" y="16370"/>
                  </a:lnTo>
                  <a:lnTo>
                    <a:pt x="12544" y="14769"/>
                  </a:lnTo>
                  <a:cubicBezTo>
                    <a:pt x="12544" y="14769"/>
                    <a:pt x="9653" y="6940"/>
                    <a:pt x="1" y="1"/>
                  </a:cubicBezTo>
                  <a:close/>
                </a:path>
              </a:pathLst>
            </a:custGeom>
            <a:solidFill>
              <a:srgbClr val="FF3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6354325" y="1289675"/>
              <a:ext cx="77325" cy="67425"/>
            </a:xfrm>
            <a:custGeom>
              <a:avLst/>
              <a:gdLst/>
              <a:ahLst/>
              <a:cxnLst/>
              <a:rect l="l" t="t" r="r" b="b"/>
              <a:pathLst>
                <a:path w="3093" h="2697" extrusionOk="0">
                  <a:moveTo>
                    <a:pt x="1542" y="0"/>
                  </a:moveTo>
                  <a:cubicBezTo>
                    <a:pt x="1313" y="0"/>
                    <a:pt x="1076" y="60"/>
                    <a:pt x="846" y="194"/>
                  </a:cubicBezTo>
                  <a:cubicBezTo>
                    <a:pt x="223" y="550"/>
                    <a:pt x="1" y="1350"/>
                    <a:pt x="357" y="1973"/>
                  </a:cubicBezTo>
                  <a:cubicBezTo>
                    <a:pt x="621" y="2460"/>
                    <a:pt x="1097" y="2697"/>
                    <a:pt x="1567" y="2697"/>
                  </a:cubicBezTo>
                  <a:cubicBezTo>
                    <a:pt x="2127" y="2697"/>
                    <a:pt x="2678" y="2360"/>
                    <a:pt x="2848" y="1706"/>
                  </a:cubicBezTo>
                  <a:cubicBezTo>
                    <a:pt x="3092" y="798"/>
                    <a:pt x="2377" y="0"/>
                    <a:pt x="1542" y="0"/>
                  </a:cubicBez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6643575" y="1257125"/>
              <a:ext cx="81100" cy="62825"/>
            </a:xfrm>
            <a:custGeom>
              <a:avLst/>
              <a:gdLst/>
              <a:ahLst/>
              <a:cxnLst/>
              <a:rect l="l" t="t" r="r" b="b"/>
              <a:pathLst>
                <a:path w="3244" h="2513" extrusionOk="0">
                  <a:moveTo>
                    <a:pt x="1599" y="0"/>
                  </a:moveTo>
                  <a:cubicBezTo>
                    <a:pt x="664" y="0"/>
                    <a:pt x="1" y="1045"/>
                    <a:pt x="530" y="1941"/>
                  </a:cubicBezTo>
                  <a:cubicBezTo>
                    <a:pt x="783" y="2307"/>
                    <a:pt x="1197" y="2512"/>
                    <a:pt x="1625" y="2512"/>
                  </a:cubicBezTo>
                  <a:cubicBezTo>
                    <a:pt x="1873" y="2512"/>
                    <a:pt x="2125" y="2443"/>
                    <a:pt x="2354" y="2297"/>
                  </a:cubicBezTo>
                  <a:cubicBezTo>
                    <a:pt x="3243" y="1674"/>
                    <a:pt x="2976" y="250"/>
                    <a:pt x="1864" y="28"/>
                  </a:cubicBezTo>
                  <a:cubicBezTo>
                    <a:pt x="1774" y="9"/>
                    <a:pt x="1685" y="0"/>
                    <a:pt x="1599" y="0"/>
                  </a:cubicBez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6185425" y="1535125"/>
              <a:ext cx="81075" cy="62825"/>
            </a:xfrm>
            <a:custGeom>
              <a:avLst/>
              <a:gdLst/>
              <a:ahLst/>
              <a:cxnLst/>
              <a:rect l="l" t="t" r="r" b="b"/>
              <a:pathLst>
                <a:path w="3243" h="2513" extrusionOk="0">
                  <a:moveTo>
                    <a:pt x="1598" y="1"/>
                  </a:moveTo>
                  <a:cubicBezTo>
                    <a:pt x="663" y="1"/>
                    <a:pt x="0" y="1045"/>
                    <a:pt x="530" y="1941"/>
                  </a:cubicBezTo>
                  <a:cubicBezTo>
                    <a:pt x="783" y="2307"/>
                    <a:pt x="1197" y="2513"/>
                    <a:pt x="1613" y="2513"/>
                  </a:cubicBezTo>
                  <a:cubicBezTo>
                    <a:pt x="1855" y="2513"/>
                    <a:pt x="2097" y="2444"/>
                    <a:pt x="2309" y="2297"/>
                  </a:cubicBezTo>
                  <a:cubicBezTo>
                    <a:pt x="3243" y="1674"/>
                    <a:pt x="2932" y="251"/>
                    <a:pt x="1864" y="28"/>
                  </a:cubicBezTo>
                  <a:cubicBezTo>
                    <a:pt x="1774" y="9"/>
                    <a:pt x="1685" y="1"/>
                    <a:pt x="1598" y="1"/>
                  </a:cubicBez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6425500" y="1545725"/>
              <a:ext cx="400375" cy="281075"/>
            </a:xfrm>
            <a:custGeom>
              <a:avLst/>
              <a:gdLst/>
              <a:ahLst/>
              <a:cxnLst/>
              <a:rect l="l" t="t" r="r" b="b"/>
              <a:pathLst>
                <a:path w="16015" h="11243" extrusionOk="0">
                  <a:moveTo>
                    <a:pt x="13944" y="0"/>
                  </a:moveTo>
                  <a:cubicBezTo>
                    <a:pt x="13908" y="0"/>
                    <a:pt x="13871" y="2"/>
                    <a:pt x="13835" y="5"/>
                  </a:cubicBezTo>
                  <a:cubicBezTo>
                    <a:pt x="8230" y="627"/>
                    <a:pt x="3248" y="3786"/>
                    <a:pt x="312" y="8590"/>
                  </a:cubicBezTo>
                  <a:cubicBezTo>
                    <a:pt x="1" y="9079"/>
                    <a:pt x="45" y="9746"/>
                    <a:pt x="401" y="10191"/>
                  </a:cubicBezTo>
                  <a:lnTo>
                    <a:pt x="890" y="10769"/>
                  </a:lnTo>
                  <a:cubicBezTo>
                    <a:pt x="1166" y="11087"/>
                    <a:pt x="1552" y="11243"/>
                    <a:pt x="1938" y="11243"/>
                  </a:cubicBezTo>
                  <a:cubicBezTo>
                    <a:pt x="2364" y="11243"/>
                    <a:pt x="2790" y="11053"/>
                    <a:pt x="3070" y="10680"/>
                  </a:cubicBezTo>
                  <a:cubicBezTo>
                    <a:pt x="7073" y="5342"/>
                    <a:pt x="11922" y="3830"/>
                    <a:pt x="14546" y="3385"/>
                  </a:cubicBezTo>
                  <a:cubicBezTo>
                    <a:pt x="15480" y="3207"/>
                    <a:pt x="16014" y="2184"/>
                    <a:pt x="15569" y="1339"/>
                  </a:cubicBezTo>
                  <a:lnTo>
                    <a:pt x="15302" y="805"/>
                  </a:lnTo>
                  <a:cubicBezTo>
                    <a:pt x="15011" y="305"/>
                    <a:pt x="14485" y="0"/>
                    <a:pt x="13944" y="0"/>
                  </a:cubicBez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6459700" y="1612550"/>
              <a:ext cx="390625" cy="246000"/>
            </a:xfrm>
            <a:custGeom>
              <a:avLst/>
              <a:gdLst/>
              <a:ahLst/>
              <a:cxnLst/>
              <a:rect l="l" t="t" r="r" b="b"/>
              <a:pathLst>
                <a:path w="15625" h="9840" extrusionOk="0">
                  <a:moveTo>
                    <a:pt x="15002" y="1"/>
                  </a:moveTo>
                  <a:cubicBezTo>
                    <a:pt x="14602" y="1"/>
                    <a:pt x="14201" y="45"/>
                    <a:pt x="13801" y="89"/>
                  </a:cubicBezTo>
                  <a:cubicBezTo>
                    <a:pt x="8196" y="935"/>
                    <a:pt x="3392" y="4449"/>
                    <a:pt x="279" y="9119"/>
                  </a:cubicBezTo>
                  <a:cubicBezTo>
                    <a:pt x="1" y="9490"/>
                    <a:pt x="366" y="9839"/>
                    <a:pt x="735" y="9839"/>
                  </a:cubicBezTo>
                  <a:cubicBezTo>
                    <a:pt x="897" y="9839"/>
                    <a:pt x="1060" y="9772"/>
                    <a:pt x="1168" y="9609"/>
                  </a:cubicBezTo>
                  <a:cubicBezTo>
                    <a:pt x="2280" y="7874"/>
                    <a:pt x="3659" y="6361"/>
                    <a:pt x="5261" y="5071"/>
                  </a:cubicBezTo>
                  <a:cubicBezTo>
                    <a:pt x="7218" y="3426"/>
                    <a:pt x="9486" y="2225"/>
                    <a:pt x="11977" y="1513"/>
                  </a:cubicBezTo>
                  <a:cubicBezTo>
                    <a:pt x="12956" y="1202"/>
                    <a:pt x="13979" y="1024"/>
                    <a:pt x="15002" y="979"/>
                  </a:cubicBezTo>
                  <a:lnTo>
                    <a:pt x="15047" y="1024"/>
                  </a:lnTo>
                  <a:cubicBezTo>
                    <a:pt x="15625" y="935"/>
                    <a:pt x="15625" y="45"/>
                    <a:pt x="15002" y="1"/>
                  </a:cubicBezTo>
                  <a:close/>
                </a:path>
              </a:pathLst>
            </a:custGeom>
            <a:solidFill>
              <a:srgbClr val="FF6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7" name="Google Shape;727;p32"/>
          <p:cNvSpPr/>
          <p:nvPr/>
        </p:nvSpPr>
        <p:spPr>
          <a:xfrm>
            <a:off x="2736631" y="1878450"/>
            <a:ext cx="150876" cy="146389"/>
          </a:xfrm>
          <a:custGeom>
            <a:avLst/>
            <a:gdLst/>
            <a:ahLst/>
            <a:cxnLst/>
            <a:rect l="l" t="t" r="r" b="b"/>
            <a:pathLst>
              <a:path w="4338" h="4209" extrusionOk="0">
                <a:moveTo>
                  <a:pt x="1079" y="1"/>
                </a:moveTo>
                <a:cubicBezTo>
                  <a:pt x="495" y="1"/>
                  <a:pt x="44" y="116"/>
                  <a:pt x="4" y="117"/>
                </a:cubicBezTo>
                <a:lnTo>
                  <a:pt x="4" y="117"/>
                </a:lnTo>
                <a:cubicBezTo>
                  <a:pt x="3" y="117"/>
                  <a:pt x="2" y="117"/>
                  <a:pt x="2" y="116"/>
                </a:cubicBezTo>
                <a:lnTo>
                  <a:pt x="2" y="116"/>
                </a:lnTo>
                <a:cubicBezTo>
                  <a:pt x="1" y="117"/>
                  <a:pt x="1" y="117"/>
                  <a:pt x="3" y="117"/>
                </a:cubicBezTo>
                <a:cubicBezTo>
                  <a:pt x="4" y="117"/>
                  <a:pt x="4" y="117"/>
                  <a:pt x="4" y="117"/>
                </a:cubicBezTo>
                <a:lnTo>
                  <a:pt x="4" y="117"/>
                </a:lnTo>
                <a:cubicBezTo>
                  <a:pt x="2359" y="1141"/>
                  <a:pt x="1914" y="3853"/>
                  <a:pt x="1914" y="3853"/>
                </a:cubicBezTo>
                <a:lnTo>
                  <a:pt x="3916" y="4209"/>
                </a:lnTo>
                <a:cubicBezTo>
                  <a:pt x="4337" y="569"/>
                  <a:pt x="2378" y="1"/>
                  <a:pt x="1079" y="1"/>
                </a:cubicBezTo>
                <a:close/>
              </a:path>
            </a:pathLst>
          </a:custGeom>
          <a:solidFill>
            <a:srgbClr val="FF7D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32"/>
          <p:cNvSpPr/>
          <p:nvPr/>
        </p:nvSpPr>
        <p:spPr>
          <a:xfrm>
            <a:off x="7043188" y="3625220"/>
            <a:ext cx="188786" cy="160927"/>
          </a:xfrm>
          <a:custGeom>
            <a:avLst/>
            <a:gdLst/>
            <a:ahLst/>
            <a:cxnLst/>
            <a:rect l="l" t="t" r="r" b="b"/>
            <a:pathLst>
              <a:path w="5428" h="4627" extrusionOk="0">
                <a:moveTo>
                  <a:pt x="5383" y="0"/>
                </a:moveTo>
                <a:cubicBezTo>
                  <a:pt x="1" y="445"/>
                  <a:pt x="2136" y="4626"/>
                  <a:pt x="2136" y="4626"/>
                </a:cubicBezTo>
                <a:cubicBezTo>
                  <a:pt x="2670" y="2135"/>
                  <a:pt x="5428" y="2046"/>
                  <a:pt x="5428" y="2046"/>
                </a:cubicBezTo>
                <a:lnTo>
                  <a:pt x="5383" y="0"/>
                </a:lnTo>
                <a:close/>
              </a:path>
            </a:pathLst>
          </a:custGeom>
          <a:solidFill>
            <a:srgbClr val="B91B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32"/>
          <p:cNvSpPr/>
          <p:nvPr/>
        </p:nvSpPr>
        <p:spPr>
          <a:xfrm>
            <a:off x="7694844" y="943488"/>
            <a:ext cx="150876" cy="146389"/>
          </a:xfrm>
          <a:custGeom>
            <a:avLst/>
            <a:gdLst/>
            <a:ahLst/>
            <a:cxnLst/>
            <a:rect l="l" t="t" r="r" b="b"/>
            <a:pathLst>
              <a:path w="4338" h="4209" extrusionOk="0">
                <a:moveTo>
                  <a:pt x="1079" y="1"/>
                </a:moveTo>
                <a:cubicBezTo>
                  <a:pt x="495" y="1"/>
                  <a:pt x="44" y="116"/>
                  <a:pt x="4" y="117"/>
                </a:cubicBezTo>
                <a:lnTo>
                  <a:pt x="4" y="117"/>
                </a:lnTo>
                <a:cubicBezTo>
                  <a:pt x="3" y="117"/>
                  <a:pt x="2" y="117"/>
                  <a:pt x="2" y="116"/>
                </a:cubicBezTo>
                <a:lnTo>
                  <a:pt x="2" y="116"/>
                </a:lnTo>
                <a:cubicBezTo>
                  <a:pt x="1" y="117"/>
                  <a:pt x="1" y="117"/>
                  <a:pt x="3" y="117"/>
                </a:cubicBezTo>
                <a:cubicBezTo>
                  <a:pt x="4" y="117"/>
                  <a:pt x="4" y="117"/>
                  <a:pt x="4" y="117"/>
                </a:cubicBezTo>
                <a:lnTo>
                  <a:pt x="4" y="117"/>
                </a:lnTo>
                <a:cubicBezTo>
                  <a:pt x="2359" y="1141"/>
                  <a:pt x="1914" y="3853"/>
                  <a:pt x="1914" y="3853"/>
                </a:cubicBezTo>
                <a:lnTo>
                  <a:pt x="3916" y="4209"/>
                </a:lnTo>
                <a:cubicBezTo>
                  <a:pt x="4337" y="569"/>
                  <a:pt x="2378" y="1"/>
                  <a:pt x="1079" y="1"/>
                </a:cubicBezTo>
                <a:close/>
              </a:path>
            </a:pathLst>
          </a:custGeom>
          <a:solidFill>
            <a:srgbClr val="FF7D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0" name="Google Shape;730;p32"/>
          <p:cNvGrpSpPr/>
          <p:nvPr/>
        </p:nvGrpSpPr>
        <p:grpSpPr>
          <a:xfrm>
            <a:off x="6147462" y="1561291"/>
            <a:ext cx="286731" cy="271955"/>
            <a:chOff x="6533437" y="1332516"/>
            <a:chExt cx="286731" cy="271955"/>
          </a:xfrm>
        </p:grpSpPr>
        <p:sp>
          <p:nvSpPr>
            <p:cNvPr id="731" name="Google Shape;731;p32"/>
            <p:cNvSpPr/>
            <p:nvPr/>
          </p:nvSpPr>
          <p:spPr>
            <a:xfrm>
              <a:off x="6533437" y="1332516"/>
              <a:ext cx="246180" cy="240647"/>
            </a:xfrm>
            <a:custGeom>
              <a:avLst/>
              <a:gdLst/>
              <a:ahLst/>
              <a:cxnLst/>
              <a:rect l="l" t="t" r="r" b="b"/>
              <a:pathLst>
                <a:path w="3782" h="3697" extrusionOk="0">
                  <a:moveTo>
                    <a:pt x="2714" y="449"/>
                  </a:moveTo>
                  <a:lnTo>
                    <a:pt x="2759" y="627"/>
                  </a:lnTo>
                  <a:lnTo>
                    <a:pt x="3203" y="2451"/>
                  </a:lnTo>
                  <a:cubicBezTo>
                    <a:pt x="3248" y="2762"/>
                    <a:pt x="3337" y="3029"/>
                    <a:pt x="3381" y="3296"/>
                  </a:cubicBezTo>
                  <a:lnTo>
                    <a:pt x="3248" y="3251"/>
                  </a:lnTo>
                  <a:lnTo>
                    <a:pt x="1424" y="2718"/>
                  </a:lnTo>
                  <a:lnTo>
                    <a:pt x="534" y="2406"/>
                  </a:lnTo>
                  <a:lnTo>
                    <a:pt x="623" y="2317"/>
                  </a:lnTo>
                  <a:lnTo>
                    <a:pt x="2047" y="1072"/>
                  </a:lnTo>
                  <a:lnTo>
                    <a:pt x="2714" y="449"/>
                  </a:lnTo>
                  <a:close/>
                  <a:moveTo>
                    <a:pt x="2826" y="0"/>
                  </a:moveTo>
                  <a:cubicBezTo>
                    <a:pt x="2788" y="0"/>
                    <a:pt x="2748" y="15"/>
                    <a:pt x="2714" y="49"/>
                  </a:cubicBezTo>
                  <a:lnTo>
                    <a:pt x="2403" y="316"/>
                  </a:lnTo>
                  <a:lnTo>
                    <a:pt x="979" y="1561"/>
                  </a:lnTo>
                  <a:lnTo>
                    <a:pt x="134" y="2362"/>
                  </a:lnTo>
                  <a:cubicBezTo>
                    <a:pt x="1" y="2451"/>
                    <a:pt x="45" y="2584"/>
                    <a:pt x="179" y="2629"/>
                  </a:cubicBezTo>
                  <a:lnTo>
                    <a:pt x="579" y="2762"/>
                  </a:lnTo>
                  <a:lnTo>
                    <a:pt x="2403" y="3340"/>
                  </a:lnTo>
                  <a:lnTo>
                    <a:pt x="3559" y="3696"/>
                  </a:lnTo>
                  <a:cubicBezTo>
                    <a:pt x="3604" y="3696"/>
                    <a:pt x="3648" y="3696"/>
                    <a:pt x="3693" y="3652"/>
                  </a:cubicBezTo>
                  <a:cubicBezTo>
                    <a:pt x="3737" y="3607"/>
                    <a:pt x="3782" y="3563"/>
                    <a:pt x="3782" y="3474"/>
                  </a:cubicBezTo>
                  <a:lnTo>
                    <a:pt x="3648" y="3073"/>
                  </a:lnTo>
                  <a:lnTo>
                    <a:pt x="3248" y="1250"/>
                  </a:lnTo>
                  <a:cubicBezTo>
                    <a:pt x="3114" y="849"/>
                    <a:pt x="3070" y="493"/>
                    <a:pt x="2936" y="93"/>
                  </a:cubicBezTo>
                  <a:cubicBezTo>
                    <a:pt x="2936" y="38"/>
                    <a:pt x="2885" y="0"/>
                    <a:pt x="2826" y="0"/>
                  </a:cubicBez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6573989" y="1364605"/>
              <a:ext cx="246180" cy="239866"/>
            </a:xfrm>
            <a:custGeom>
              <a:avLst/>
              <a:gdLst/>
              <a:ahLst/>
              <a:cxnLst/>
              <a:rect l="l" t="t" r="r" b="b"/>
              <a:pathLst>
                <a:path w="3782" h="3685" extrusionOk="0">
                  <a:moveTo>
                    <a:pt x="401" y="401"/>
                  </a:moveTo>
                  <a:lnTo>
                    <a:pt x="534" y="445"/>
                  </a:lnTo>
                  <a:lnTo>
                    <a:pt x="2358" y="979"/>
                  </a:lnTo>
                  <a:lnTo>
                    <a:pt x="3292" y="1290"/>
                  </a:lnTo>
                  <a:lnTo>
                    <a:pt x="3159" y="1379"/>
                  </a:lnTo>
                  <a:lnTo>
                    <a:pt x="1780" y="2625"/>
                  </a:lnTo>
                  <a:lnTo>
                    <a:pt x="1068" y="3203"/>
                  </a:lnTo>
                  <a:lnTo>
                    <a:pt x="1023" y="3025"/>
                  </a:lnTo>
                  <a:lnTo>
                    <a:pt x="579" y="1246"/>
                  </a:lnTo>
                  <a:lnTo>
                    <a:pt x="401" y="401"/>
                  </a:lnTo>
                  <a:close/>
                  <a:moveTo>
                    <a:pt x="223" y="0"/>
                  </a:moveTo>
                  <a:cubicBezTo>
                    <a:pt x="178" y="0"/>
                    <a:pt x="134" y="0"/>
                    <a:pt x="89" y="45"/>
                  </a:cubicBezTo>
                  <a:cubicBezTo>
                    <a:pt x="45" y="45"/>
                    <a:pt x="0" y="134"/>
                    <a:pt x="45" y="223"/>
                  </a:cubicBezTo>
                  <a:lnTo>
                    <a:pt x="134" y="623"/>
                  </a:lnTo>
                  <a:lnTo>
                    <a:pt x="579" y="2447"/>
                  </a:lnTo>
                  <a:cubicBezTo>
                    <a:pt x="668" y="2803"/>
                    <a:pt x="757" y="3203"/>
                    <a:pt x="846" y="3559"/>
                  </a:cubicBezTo>
                  <a:cubicBezTo>
                    <a:pt x="846" y="3622"/>
                    <a:pt x="912" y="3685"/>
                    <a:pt x="983" y="3685"/>
                  </a:cubicBezTo>
                  <a:cubicBezTo>
                    <a:pt x="1012" y="3685"/>
                    <a:pt x="1042" y="3674"/>
                    <a:pt x="1068" y="3648"/>
                  </a:cubicBezTo>
                  <a:lnTo>
                    <a:pt x="1424" y="3337"/>
                  </a:lnTo>
                  <a:lnTo>
                    <a:pt x="2803" y="2091"/>
                  </a:lnTo>
                  <a:lnTo>
                    <a:pt x="3692" y="1335"/>
                  </a:lnTo>
                  <a:cubicBezTo>
                    <a:pt x="3781" y="1246"/>
                    <a:pt x="3737" y="1112"/>
                    <a:pt x="3648" y="1068"/>
                  </a:cubicBezTo>
                  <a:lnTo>
                    <a:pt x="3203" y="935"/>
                  </a:lnTo>
                  <a:lnTo>
                    <a:pt x="1379" y="356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3" name="Google Shape;733;p32"/>
          <p:cNvSpPr/>
          <p:nvPr/>
        </p:nvSpPr>
        <p:spPr>
          <a:xfrm>
            <a:off x="4417688" y="1133633"/>
            <a:ext cx="308664" cy="269526"/>
          </a:xfrm>
          <a:custGeom>
            <a:avLst/>
            <a:gdLst/>
            <a:ahLst/>
            <a:cxnLst/>
            <a:rect l="l" t="t" r="r" b="b"/>
            <a:pathLst>
              <a:path w="6317" h="5516" extrusionOk="0">
                <a:moveTo>
                  <a:pt x="3087" y="1095"/>
                </a:moveTo>
                <a:cubicBezTo>
                  <a:pt x="3197" y="1095"/>
                  <a:pt x="3314" y="1145"/>
                  <a:pt x="3381" y="1246"/>
                </a:cubicBezTo>
                <a:cubicBezTo>
                  <a:pt x="3425" y="1246"/>
                  <a:pt x="3381" y="1335"/>
                  <a:pt x="3381" y="1379"/>
                </a:cubicBezTo>
                <a:cubicBezTo>
                  <a:pt x="3114" y="1779"/>
                  <a:pt x="2802" y="2046"/>
                  <a:pt x="2358" y="2224"/>
                </a:cubicBezTo>
                <a:cubicBezTo>
                  <a:pt x="2402" y="1868"/>
                  <a:pt x="2536" y="1512"/>
                  <a:pt x="2802" y="1246"/>
                </a:cubicBezTo>
                <a:cubicBezTo>
                  <a:pt x="2847" y="1157"/>
                  <a:pt x="2891" y="1112"/>
                  <a:pt x="2980" y="1112"/>
                </a:cubicBezTo>
                <a:cubicBezTo>
                  <a:pt x="3014" y="1101"/>
                  <a:pt x="3050" y="1095"/>
                  <a:pt x="3087" y="1095"/>
                </a:cubicBezTo>
                <a:close/>
                <a:moveTo>
                  <a:pt x="5469" y="2651"/>
                </a:moveTo>
                <a:cubicBezTo>
                  <a:pt x="5542" y="2651"/>
                  <a:pt x="5618" y="2682"/>
                  <a:pt x="5649" y="2713"/>
                </a:cubicBezTo>
                <a:cubicBezTo>
                  <a:pt x="5738" y="2758"/>
                  <a:pt x="5783" y="2847"/>
                  <a:pt x="5783" y="2936"/>
                </a:cubicBezTo>
                <a:cubicBezTo>
                  <a:pt x="5649" y="3292"/>
                  <a:pt x="5382" y="3559"/>
                  <a:pt x="5071" y="3737"/>
                </a:cubicBezTo>
                <a:lnTo>
                  <a:pt x="5071" y="3648"/>
                </a:lnTo>
                <a:cubicBezTo>
                  <a:pt x="4982" y="3292"/>
                  <a:pt x="5116" y="2936"/>
                  <a:pt x="5338" y="2669"/>
                </a:cubicBezTo>
                <a:lnTo>
                  <a:pt x="5382" y="2669"/>
                </a:lnTo>
                <a:cubicBezTo>
                  <a:pt x="5408" y="2656"/>
                  <a:pt x="5438" y="2651"/>
                  <a:pt x="5469" y="2651"/>
                </a:cubicBezTo>
                <a:close/>
                <a:moveTo>
                  <a:pt x="534" y="0"/>
                </a:moveTo>
                <a:cubicBezTo>
                  <a:pt x="489" y="45"/>
                  <a:pt x="0" y="1735"/>
                  <a:pt x="489" y="2447"/>
                </a:cubicBezTo>
                <a:cubicBezTo>
                  <a:pt x="623" y="2669"/>
                  <a:pt x="845" y="2802"/>
                  <a:pt x="1112" y="2802"/>
                </a:cubicBezTo>
                <a:cubicBezTo>
                  <a:pt x="1190" y="2814"/>
                  <a:pt x="1271" y="2819"/>
                  <a:pt x="1353" y="2819"/>
                </a:cubicBezTo>
                <a:cubicBezTo>
                  <a:pt x="1599" y="2819"/>
                  <a:pt x="1857" y="2769"/>
                  <a:pt x="2091" y="2669"/>
                </a:cubicBezTo>
                <a:cubicBezTo>
                  <a:pt x="2091" y="3203"/>
                  <a:pt x="2269" y="3692"/>
                  <a:pt x="2625" y="4092"/>
                </a:cubicBezTo>
                <a:cubicBezTo>
                  <a:pt x="2943" y="4382"/>
                  <a:pt x="3357" y="4521"/>
                  <a:pt x="3766" y="4521"/>
                </a:cubicBezTo>
                <a:cubicBezTo>
                  <a:pt x="3985" y="4521"/>
                  <a:pt x="4202" y="4481"/>
                  <a:pt x="4404" y="4404"/>
                </a:cubicBezTo>
                <a:cubicBezTo>
                  <a:pt x="4582" y="4315"/>
                  <a:pt x="4760" y="4270"/>
                  <a:pt x="4893" y="4181"/>
                </a:cubicBezTo>
                <a:cubicBezTo>
                  <a:pt x="5116" y="4804"/>
                  <a:pt x="5605" y="5293"/>
                  <a:pt x="6228" y="5516"/>
                </a:cubicBezTo>
                <a:lnTo>
                  <a:pt x="6317" y="5204"/>
                </a:lnTo>
                <a:cubicBezTo>
                  <a:pt x="5783" y="5026"/>
                  <a:pt x="5338" y="4582"/>
                  <a:pt x="5160" y="4048"/>
                </a:cubicBezTo>
                <a:cubicBezTo>
                  <a:pt x="5605" y="3825"/>
                  <a:pt x="5916" y="3470"/>
                  <a:pt x="6050" y="3025"/>
                </a:cubicBezTo>
                <a:cubicBezTo>
                  <a:pt x="6094" y="2802"/>
                  <a:pt x="6005" y="2624"/>
                  <a:pt x="5827" y="2491"/>
                </a:cubicBezTo>
                <a:cubicBezTo>
                  <a:pt x="5750" y="2413"/>
                  <a:pt x="5627" y="2366"/>
                  <a:pt x="5503" y="2366"/>
                </a:cubicBezTo>
                <a:cubicBezTo>
                  <a:pt x="5414" y="2366"/>
                  <a:pt x="5324" y="2391"/>
                  <a:pt x="5249" y="2447"/>
                </a:cubicBezTo>
                <a:cubicBezTo>
                  <a:pt x="4893" y="2758"/>
                  <a:pt x="4715" y="3247"/>
                  <a:pt x="4849" y="3692"/>
                </a:cubicBezTo>
                <a:lnTo>
                  <a:pt x="4849" y="3914"/>
                </a:lnTo>
                <a:cubicBezTo>
                  <a:pt x="4671" y="4003"/>
                  <a:pt x="4493" y="4048"/>
                  <a:pt x="4315" y="4092"/>
                </a:cubicBezTo>
                <a:cubicBezTo>
                  <a:pt x="4135" y="4174"/>
                  <a:pt x="3944" y="4214"/>
                  <a:pt x="3754" y="4214"/>
                </a:cubicBezTo>
                <a:cubicBezTo>
                  <a:pt x="3425" y="4214"/>
                  <a:pt x="3100" y="4095"/>
                  <a:pt x="2847" y="3870"/>
                </a:cubicBezTo>
                <a:cubicBezTo>
                  <a:pt x="2536" y="3514"/>
                  <a:pt x="2358" y="3025"/>
                  <a:pt x="2358" y="2536"/>
                </a:cubicBezTo>
                <a:cubicBezTo>
                  <a:pt x="2891" y="2358"/>
                  <a:pt x="3336" y="1957"/>
                  <a:pt x="3603" y="1468"/>
                </a:cubicBezTo>
                <a:cubicBezTo>
                  <a:pt x="3692" y="1335"/>
                  <a:pt x="3692" y="1157"/>
                  <a:pt x="3559" y="1023"/>
                </a:cubicBezTo>
                <a:cubicBezTo>
                  <a:pt x="3425" y="867"/>
                  <a:pt x="3247" y="790"/>
                  <a:pt x="3069" y="790"/>
                </a:cubicBezTo>
                <a:cubicBezTo>
                  <a:pt x="2891" y="790"/>
                  <a:pt x="2714" y="867"/>
                  <a:pt x="2580" y="1023"/>
                </a:cubicBezTo>
                <a:cubicBezTo>
                  <a:pt x="2269" y="1379"/>
                  <a:pt x="2091" y="1868"/>
                  <a:pt x="2091" y="2358"/>
                </a:cubicBezTo>
                <a:cubicBezTo>
                  <a:pt x="1779" y="2491"/>
                  <a:pt x="1468" y="2536"/>
                  <a:pt x="1112" y="2536"/>
                </a:cubicBezTo>
                <a:cubicBezTo>
                  <a:pt x="979" y="2536"/>
                  <a:pt x="801" y="2447"/>
                  <a:pt x="712" y="2313"/>
                </a:cubicBezTo>
                <a:cubicBezTo>
                  <a:pt x="356" y="1779"/>
                  <a:pt x="667" y="534"/>
                  <a:pt x="801" y="89"/>
                </a:cubicBezTo>
                <a:lnTo>
                  <a:pt x="534" y="0"/>
                </a:lnTo>
                <a:close/>
              </a:path>
            </a:pathLst>
          </a:custGeom>
          <a:solidFill>
            <a:srgbClr val="FF69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32"/>
          <p:cNvSpPr/>
          <p:nvPr/>
        </p:nvSpPr>
        <p:spPr>
          <a:xfrm>
            <a:off x="752863" y="3266325"/>
            <a:ext cx="68975" cy="83425"/>
          </a:xfrm>
          <a:custGeom>
            <a:avLst/>
            <a:gdLst/>
            <a:ahLst/>
            <a:cxnLst/>
            <a:rect l="l" t="t" r="r" b="b"/>
            <a:pathLst>
              <a:path w="2759" h="3337" extrusionOk="0">
                <a:moveTo>
                  <a:pt x="1335" y="1"/>
                </a:moveTo>
                <a:cubicBezTo>
                  <a:pt x="1291" y="801"/>
                  <a:pt x="757" y="1468"/>
                  <a:pt x="1" y="1691"/>
                </a:cubicBezTo>
                <a:cubicBezTo>
                  <a:pt x="757" y="1869"/>
                  <a:pt x="1335" y="2536"/>
                  <a:pt x="1380" y="3337"/>
                </a:cubicBezTo>
                <a:cubicBezTo>
                  <a:pt x="1424" y="2580"/>
                  <a:pt x="1958" y="1913"/>
                  <a:pt x="2759" y="1691"/>
                </a:cubicBezTo>
                <a:cubicBezTo>
                  <a:pt x="1958" y="1468"/>
                  <a:pt x="1380" y="801"/>
                  <a:pt x="13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32"/>
          <p:cNvSpPr/>
          <p:nvPr/>
        </p:nvSpPr>
        <p:spPr>
          <a:xfrm>
            <a:off x="4888000" y="4156875"/>
            <a:ext cx="111225" cy="136800"/>
          </a:xfrm>
          <a:custGeom>
            <a:avLst/>
            <a:gdLst/>
            <a:ahLst/>
            <a:cxnLst/>
            <a:rect l="l" t="t" r="r" b="b"/>
            <a:pathLst>
              <a:path w="4449" h="5472" extrusionOk="0">
                <a:moveTo>
                  <a:pt x="2225" y="1"/>
                </a:moveTo>
                <a:cubicBezTo>
                  <a:pt x="2136" y="1335"/>
                  <a:pt x="1246" y="2403"/>
                  <a:pt x="0" y="2759"/>
                </a:cubicBezTo>
                <a:cubicBezTo>
                  <a:pt x="1246" y="3114"/>
                  <a:pt x="2136" y="4182"/>
                  <a:pt x="2225" y="5472"/>
                </a:cubicBezTo>
                <a:cubicBezTo>
                  <a:pt x="2314" y="4182"/>
                  <a:pt x="3203" y="3070"/>
                  <a:pt x="4449" y="2714"/>
                </a:cubicBezTo>
                <a:cubicBezTo>
                  <a:pt x="3203" y="2403"/>
                  <a:pt x="2314" y="1291"/>
                  <a:pt x="222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32"/>
          <p:cNvSpPr/>
          <p:nvPr/>
        </p:nvSpPr>
        <p:spPr>
          <a:xfrm>
            <a:off x="3285650" y="6433200"/>
            <a:ext cx="68975" cy="83425"/>
          </a:xfrm>
          <a:custGeom>
            <a:avLst/>
            <a:gdLst/>
            <a:ahLst/>
            <a:cxnLst/>
            <a:rect l="l" t="t" r="r" b="b"/>
            <a:pathLst>
              <a:path w="2759" h="3337" extrusionOk="0">
                <a:moveTo>
                  <a:pt x="1335" y="1"/>
                </a:moveTo>
                <a:cubicBezTo>
                  <a:pt x="1291" y="801"/>
                  <a:pt x="757" y="1468"/>
                  <a:pt x="1" y="1691"/>
                </a:cubicBezTo>
                <a:cubicBezTo>
                  <a:pt x="757" y="1869"/>
                  <a:pt x="1335" y="2536"/>
                  <a:pt x="1380" y="3337"/>
                </a:cubicBezTo>
                <a:cubicBezTo>
                  <a:pt x="1424" y="2580"/>
                  <a:pt x="1958" y="1913"/>
                  <a:pt x="2759" y="1691"/>
                </a:cubicBezTo>
                <a:cubicBezTo>
                  <a:pt x="1958" y="1468"/>
                  <a:pt x="1380" y="801"/>
                  <a:pt x="13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7" name="Google Shape;737;p32"/>
          <p:cNvGrpSpPr/>
          <p:nvPr/>
        </p:nvGrpSpPr>
        <p:grpSpPr>
          <a:xfrm rot="1674807">
            <a:off x="6852526" y="1526480"/>
            <a:ext cx="1488225" cy="2568239"/>
            <a:chOff x="3982350" y="2500200"/>
            <a:chExt cx="748650" cy="1291950"/>
          </a:xfrm>
        </p:grpSpPr>
        <p:sp>
          <p:nvSpPr>
            <p:cNvPr id="738" name="Google Shape;738;p32"/>
            <p:cNvSpPr/>
            <p:nvPr/>
          </p:nvSpPr>
          <p:spPr>
            <a:xfrm>
              <a:off x="4461450" y="2866150"/>
              <a:ext cx="269550" cy="926000"/>
            </a:xfrm>
            <a:custGeom>
              <a:avLst/>
              <a:gdLst/>
              <a:ahLst/>
              <a:cxnLst/>
              <a:rect l="l" t="t" r="r" b="b"/>
              <a:pathLst>
                <a:path w="10782" h="37040" extrusionOk="0">
                  <a:moveTo>
                    <a:pt x="299" y="0"/>
                  </a:moveTo>
                  <a:cubicBezTo>
                    <a:pt x="149" y="0"/>
                    <a:pt x="0" y="133"/>
                    <a:pt x="53" y="343"/>
                  </a:cubicBezTo>
                  <a:cubicBezTo>
                    <a:pt x="364" y="1544"/>
                    <a:pt x="720" y="2745"/>
                    <a:pt x="1031" y="3946"/>
                  </a:cubicBezTo>
                  <a:lnTo>
                    <a:pt x="3522" y="12709"/>
                  </a:lnTo>
                  <a:cubicBezTo>
                    <a:pt x="4501" y="16223"/>
                    <a:pt x="5479" y="19737"/>
                    <a:pt x="6458" y="23251"/>
                  </a:cubicBezTo>
                  <a:lnTo>
                    <a:pt x="8994" y="32325"/>
                  </a:lnTo>
                  <a:lnTo>
                    <a:pt x="9839" y="35350"/>
                  </a:lnTo>
                  <a:cubicBezTo>
                    <a:pt x="9928" y="35839"/>
                    <a:pt x="10061" y="36328"/>
                    <a:pt x="10239" y="36773"/>
                  </a:cubicBezTo>
                  <a:cubicBezTo>
                    <a:pt x="10239" y="36818"/>
                    <a:pt x="10239" y="36818"/>
                    <a:pt x="10239" y="36862"/>
                  </a:cubicBezTo>
                  <a:cubicBezTo>
                    <a:pt x="10274" y="36986"/>
                    <a:pt x="10373" y="37039"/>
                    <a:pt x="10473" y="37039"/>
                  </a:cubicBezTo>
                  <a:cubicBezTo>
                    <a:pt x="10626" y="37039"/>
                    <a:pt x="10782" y="36916"/>
                    <a:pt x="10728" y="36729"/>
                  </a:cubicBezTo>
                  <a:lnTo>
                    <a:pt x="9705" y="33081"/>
                  </a:lnTo>
                  <a:cubicBezTo>
                    <a:pt x="8905" y="30190"/>
                    <a:pt x="8059" y="27254"/>
                    <a:pt x="7259" y="24363"/>
                  </a:cubicBezTo>
                  <a:lnTo>
                    <a:pt x="4323" y="13821"/>
                  </a:lnTo>
                  <a:lnTo>
                    <a:pt x="1788" y="4702"/>
                  </a:lnTo>
                  <a:cubicBezTo>
                    <a:pt x="1476" y="3679"/>
                    <a:pt x="1209" y="2700"/>
                    <a:pt x="942" y="1677"/>
                  </a:cubicBezTo>
                  <a:cubicBezTo>
                    <a:pt x="809" y="1188"/>
                    <a:pt x="675" y="699"/>
                    <a:pt x="542" y="254"/>
                  </a:cubicBezTo>
                  <a:cubicBezTo>
                    <a:pt x="498" y="254"/>
                    <a:pt x="498" y="210"/>
                    <a:pt x="542" y="210"/>
                  </a:cubicBezTo>
                  <a:cubicBezTo>
                    <a:pt x="506" y="64"/>
                    <a:pt x="402" y="0"/>
                    <a:pt x="299" y="0"/>
                  </a:cubicBezTo>
                  <a:close/>
                </a:path>
              </a:pathLst>
            </a:custGeom>
            <a:solidFill>
              <a:srgbClr val="B91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2"/>
            <p:cNvSpPr/>
            <p:nvPr/>
          </p:nvSpPr>
          <p:spPr>
            <a:xfrm>
              <a:off x="4052425" y="2892975"/>
              <a:ext cx="531575" cy="191150"/>
            </a:xfrm>
            <a:custGeom>
              <a:avLst/>
              <a:gdLst/>
              <a:ahLst/>
              <a:cxnLst/>
              <a:rect l="l" t="t" r="r" b="b"/>
              <a:pathLst>
                <a:path w="21263" h="7646" extrusionOk="0">
                  <a:moveTo>
                    <a:pt x="16001" y="0"/>
                  </a:moveTo>
                  <a:cubicBezTo>
                    <a:pt x="14253" y="0"/>
                    <a:pt x="12166" y="225"/>
                    <a:pt x="9964" y="693"/>
                  </a:cubicBezTo>
                  <a:cubicBezTo>
                    <a:pt x="4270" y="1939"/>
                    <a:pt x="0" y="4296"/>
                    <a:pt x="356" y="6031"/>
                  </a:cubicBezTo>
                  <a:cubicBezTo>
                    <a:pt x="599" y="7084"/>
                    <a:pt x="2497" y="7646"/>
                    <a:pt x="5215" y="7646"/>
                  </a:cubicBezTo>
                  <a:cubicBezTo>
                    <a:pt x="6975" y="7646"/>
                    <a:pt x="9078" y="7410"/>
                    <a:pt x="11298" y="6921"/>
                  </a:cubicBezTo>
                  <a:cubicBezTo>
                    <a:pt x="16948" y="5720"/>
                    <a:pt x="21262" y="3318"/>
                    <a:pt x="20862" y="1583"/>
                  </a:cubicBezTo>
                  <a:cubicBezTo>
                    <a:pt x="20645" y="552"/>
                    <a:pt x="18738" y="0"/>
                    <a:pt x="16001" y="0"/>
                  </a:cubicBezTo>
                  <a:close/>
                </a:path>
              </a:pathLst>
            </a:custGeom>
            <a:solidFill>
              <a:srgbClr val="FF3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2"/>
            <p:cNvSpPr/>
            <p:nvPr/>
          </p:nvSpPr>
          <p:spPr>
            <a:xfrm>
              <a:off x="3982350" y="2500200"/>
              <a:ext cx="499325" cy="506600"/>
            </a:xfrm>
            <a:custGeom>
              <a:avLst/>
              <a:gdLst/>
              <a:ahLst/>
              <a:cxnLst/>
              <a:rect l="l" t="t" r="r" b="b"/>
              <a:pathLst>
                <a:path w="19973" h="20264" extrusionOk="0">
                  <a:moveTo>
                    <a:pt x="16814" y="0"/>
                  </a:moveTo>
                  <a:cubicBezTo>
                    <a:pt x="15576" y="0"/>
                    <a:pt x="9748" y="1135"/>
                    <a:pt x="8452" y="1459"/>
                  </a:cubicBezTo>
                  <a:cubicBezTo>
                    <a:pt x="6984" y="1725"/>
                    <a:pt x="223" y="3416"/>
                    <a:pt x="134" y="3772"/>
                  </a:cubicBezTo>
                  <a:cubicBezTo>
                    <a:pt x="1" y="4083"/>
                    <a:pt x="5294" y="18273"/>
                    <a:pt x="6450" y="19607"/>
                  </a:cubicBezTo>
                  <a:cubicBezTo>
                    <a:pt x="6888" y="20105"/>
                    <a:pt x="7986" y="20264"/>
                    <a:pt x="9200" y="20264"/>
                  </a:cubicBezTo>
                  <a:cubicBezTo>
                    <a:pt x="10699" y="20264"/>
                    <a:pt x="12376" y="20021"/>
                    <a:pt x="13212" y="19874"/>
                  </a:cubicBezTo>
                  <a:lnTo>
                    <a:pt x="13479" y="19785"/>
                  </a:lnTo>
                  <a:lnTo>
                    <a:pt x="13745" y="19740"/>
                  </a:lnTo>
                  <a:cubicBezTo>
                    <a:pt x="15258" y="19340"/>
                    <a:pt x="19306" y="18095"/>
                    <a:pt x="19617" y="16716"/>
                  </a:cubicBezTo>
                  <a:cubicBezTo>
                    <a:pt x="19973" y="15025"/>
                    <a:pt x="17348" y="302"/>
                    <a:pt x="17037" y="35"/>
                  </a:cubicBezTo>
                  <a:cubicBezTo>
                    <a:pt x="17013" y="11"/>
                    <a:pt x="16936" y="0"/>
                    <a:pt x="16814" y="0"/>
                  </a:cubicBezTo>
                  <a:close/>
                </a:path>
              </a:pathLst>
            </a:custGeom>
            <a:solidFill>
              <a:srgbClr val="FF3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2"/>
            <p:cNvSpPr/>
            <p:nvPr/>
          </p:nvSpPr>
          <p:spPr>
            <a:xfrm>
              <a:off x="4098000" y="2814650"/>
              <a:ext cx="375900" cy="192900"/>
            </a:xfrm>
            <a:custGeom>
              <a:avLst/>
              <a:gdLst/>
              <a:ahLst/>
              <a:cxnLst/>
              <a:rect l="l" t="t" r="r" b="b"/>
              <a:pathLst>
                <a:path w="15036" h="7716" extrusionOk="0">
                  <a:moveTo>
                    <a:pt x="14680" y="1"/>
                  </a:moveTo>
                  <a:cubicBezTo>
                    <a:pt x="13212" y="1335"/>
                    <a:pt x="9520" y="2447"/>
                    <a:pt x="8052" y="2848"/>
                  </a:cubicBezTo>
                  <a:lnTo>
                    <a:pt x="8052" y="2892"/>
                  </a:lnTo>
                  <a:lnTo>
                    <a:pt x="7696" y="2937"/>
                  </a:lnTo>
                  <a:lnTo>
                    <a:pt x="7385" y="3026"/>
                  </a:lnTo>
                  <a:cubicBezTo>
                    <a:pt x="6311" y="3210"/>
                    <a:pt x="4157" y="3521"/>
                    <a:pt x="2267" y="3521"/>
                  </a:cubicBezTo>
                  <a:cubicBezTo>
                    <a:pt x="1418" y="3521"/>
                    <a:pt x="621" y="3458"/>
                    <a:pt x="1" y="3293"/>
                  </a:cubicBezTo>
                  <a:lnTo>
                    <a:pt x="1" y="3293"/>
                  </a:lnTo>
                  <a:cubicBezTo>
                    <a:pt x="490" y="4583"/>
                    <a:pt x="1113" y="5873"/>
                    <a:pt x="1869" y="7074"/>
                  </a:cubicBezTo>
                  <a:cubicBezTo>
                    <a:pt x="2279" y="7562"/>
                    <a:pt x="3333" y="7716"/>
                    <a:pt x="4518" y="7716"/>
                  </a:cubicBezTo>
                  <a:cubicBezTo>
                    <a:pt x="6031" y="7716"/>
                    <a:pt x="7757" y="7465"/>
                    <a:pt x="8630" y="7340"/>
                  </a:cubicBezTo>
                  <a:lnTo>
                    <a:pt x="8897" y="7251"/>
                  </a:lnTo>
                  <a:lnTo>
                    <a:pt x="9164" y="7207"/>
                  </a:lnTo>
                  <a:cubicBezTo>
                    <a:pt x="10632" y="6807"/>
                    <a:pt x="14724" y="5517"/>
                    <a:pt x="15036" y="4182"/>
                  </a:cubicBezTo>
                  <a:cubicBezTo>
                    <a:pt x="15036" y="2759"/>
                    <a:pt x="14947" y="1380"/>
                    <a:pt x="14680" y="1"/>
                  </a:cubicBez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2"/>
            <p:cNvSpPr/>
            <p:nvPr/>
          </p:nvSpPr>
          <p:spPr>
            <a:xfrm>
              <a:off x="4104725" y="2801275"/>
              <a:ext cx="44425" cy="94625"/>
            </a:xfrm>
            <a:custGeom>
              <a:avLst/>
              <a:gdLst/>
              <a:ahLst/>
              <a:cxnLst/>
              <a:rect l="l" t="t" r="r" b="b"/>
              <a:pathLst>
                <a:path w="1777" h="3785" extrusionOk="0">
                  <a:moveTo>
                    <a:pt x="763" y="1"/>
                  </a:moveTo>
                  <a:cubicBezTo>
                    <a:pt x="295" y="1"/>
                    <a:pt x="1" y="830"/>
                    <a:pt x="88" y="1870"/>
                  </a:cubicBezTo>
                  <a:cubicBezTo>
                    <a:pt x="132" y="2893"/>
                    <a:pt x="577" y="3783"/>
                    <a:pt x="1022" y="3783"/>
                  </a:cubicBezTo>
                  <a:cubicBezTo>
                    <a:pt x="1033" y="3784"/>
                    <a:pt x="1044" y="3785"/>
                    <a:pt x="1055" y="3785"/>
                  </a:cubicBezTo>
                  <a:cubicBezTo>
                    <a:pt x="1482" y="3785"/>
                    <a:pt x="1777" y="2956"/>
                    <a:pt x="1733" y="1915"/>
                  </a:cubicBezTo>
                  <a:cubicBezTo>
                    <a:pt x="1644" y="892"/>
                    <a:pt x="1244" y="2"/>
                    <a:pt x="799" y="2"/>
                  </a:cubicBezTo>
                  <a:cubicBezTo>
                    <a:pt x="787" y="1"/>
                    <a:pt x="775" y="1"/>
                    <a:pt x="763" y="1"/>
                  </a:cubicBezTo>
                  <a:close/>
                </a:path>
              </a:pathLst>
            </a:custGeom>
            <a:solidFill>
              <a:srgbClr val="FF6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2"/>
            <p:cNvSpPr/>
            <p:nvPr/>
          </p:nvSpPr>
          <p:spPr>
            <a:xfrm>
              <a:off x="4112475" y="2924750"/>
              <a:ext cx="45600" cy="95675"/>
            </a:xfrm>
            <a:custGeom>
              <a:avLst/>
              <a:gdLst/>
              <a:ahLst/>
              <a:cxnLst/>
              <a:rect l="l" t="t" r="r" b="b"/>
              <a:pathLst>
                <a:path w="1824" h="3827" extrusionOk="0">
                  <a:moveTo>
                    <a:pt x="801" y="1"/>
                  </a:moveTo>
                  <a:cubicBezTo>
                    <a:pt x="356" y="1"/>
                    <a:pt x="0" y="801"/>
                    <a:pt x="89" y="1869"/>
                  </a:cubicBezTo>
                  <a:cubicBezTo>
                    <a:pt x="178" y="2936"/>
                    <a:pt x="578" y="3782"/>
                    <a:pt x="1023" y="3826"/>
                  </a:cubicBezTo>
                  <a:cubicBezTo>
                    <a:pt x="1512" y="3826"/>
                    <a:pt x="1824" y="2981"/>
                    <a:pt x="1735" y="1913"/>
                  </a:cubicBezTo>
                  <a:cubicBezTo>
                    <a:pt x="1690" y="890"/>
                    <a:pt x="1245" y="1"/>
                    <a:pt x="801" y="1"/>
                  </a:cubicBezTo>
                  <a:close/>
                </a:path>
              </a:pathLst>
            </a:custGeom>
            <a:solidFill>
              <a:srgbClr val="FF6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4143650" y="2889075"/>
              <a:ext cx="88875" cy="45800"/>
            </a:xfrm>
            <a:custGeom>
              <a:avLst/>
              <a:gdLst/>
              <a:ahLst/>
              <a:cxnLst/>
              <a:rect l="l" t="t" r="r" b="b"/>
              <a:pathLst>
                <a:path w="3555" h="1832" extrusionOk="0">
                  <a:moveTo>
                    <a:pt x="1547" y="1"/>
                  </a:moveTo>
                  <a:cubicBezTo>
                    <a:pt x="680" y="1"/>
                    <a:pt x="1" y="385"/>
                    <a:pt x="43" y="849"/>
                  </a:cubicBezTo>
                  <a:cubicBezTo>
                    <a:pt x="87" y="1339"/>
                    <a:pt x="888" y="1783"/>
                    <a:pt x="1822" y="1828"/>
                  </a:cubicBezTo>
                  <a:cubicBezTo>
                    <a:pt x="1872" y="1830"/>
                    <a:pt x="1922" y="1831"/>
                    <a:pt x="1970" y="1831"/>
                  </a:cubicBezTo>
                  <a:cubicBezTo>
                    <a:pt x="2876" y="1831"/>
                    <a:pt x="3555" y="1447"/>
                    <a:pt x="3513" y="983"/>
                  </a:cubicBezTo>
                  <a:cubicBezTo>
                    <a:pt x="3468" y="449"/>
                    <a:pt x="2623" y="49"/>
                    <a:pt x="1689" y="4"/>
                  </a:cubicBezTo>
                  <a:cubicBezTo>
                    <a:pt x="1641" y="2"/>
                    <a:pt x="1594" y="1"/>
                    <a:pt x="1547" y="1"/>
                  </a:cubicBezTo>
                  <a:close/>
                </a:path>
              </a:pathLst>
            </a:custGeom>
            <a:solidFill>
              <a:srgbClr val="FF6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4030175" y="2885825"/>
              <a:ext cx="88975" cy="45625"/>
            </a:xfrm>
            <a:custGeom>
              <a:avLst/>
              <a:gdLst/>
              <a:ahLst/>
              <a:cxnLst/>
              <a:rect l="l" t="t" r="r" b="b"/>
              <a:pathLst>
                <a:path w="3559" h="1825" extrusionOk="0">
                  <a:moveTo>
                    <a:pt x="1735" y="1"/>
                  </a:moveTo>
                  <a:cubicBezTo>
                    <a:pt x="757" y="1"/>
                    <a:pt x="0" y="357"/>
                    <a:pt x="0" y="846"/>
                  </a:cubicBezTo>
                  <a:cubicBezTo>
                    <a:pt x="45" y="1335"/>
                    <a:pt x="846" y="1780"/>
                    <a:pt x="1824" y="1825"/>
                  </a:cubicBezTo>
                  <a:cubicBezTo>
                    <a:pt x="2803" y="1825"/>
                    <a:pt x="3559" y="1469"/>
                    <a:pt x="3514" y="979"/>
                  </a:cubicBezTo>
                  <a:cubicBezTo>
                    <a:pt x="3514" y="446"/>
                    <a:pt x="2669" y="45"/>
                    <a:pt x="1735" y="1"/>
                  </a:cubicBezTo>
                  <a:close/>
                </a:path>
              </a:pathLst>
            </a:custGeom>
            <a:solidFill>
              <a:srgbClr val="FF6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2"/>
            <p:cNvSpPr/>
            <p:nvPr/>
          </p:nvSpPr>
          <p:spPr>
            <a:xfrm>
              <a:off x="4131375" y="2830975"/>
              <a:ext cx="74525" cy="73250"/>
            </a:xfrm>
            <a:custGeom>
              <a:avLst/>
              <a:gdLst/>
              <a:ahLst/>
              <a:cxnLst/>
              <a:rect l="l" t="t" r="r" b="b"/>
              <a:pathLst>
                <a:path w="2981" h="2930" extrusionOk="0">
                  <a:moveTo>
                    <a:pt x="2258" y="1"/>
                  </a:moveTo>
                  <a:cubicBezTo>
                    <a:pt x="1875" y="1"/>
                    <a:pt x="1337" y="305"/>
                    <a:pt x="890" y="816"/>
                  </a:cubicBezTo>
                  <a:cubicBezTo>
                    <a:pt x="223" y="1528"/>
                    <a:pt x="0" y="2417"/>
                    <a:pt x="356" y="2773"/>
                  </a:cubicBezTo>
                  <a:cubicBezTo>
                    <a:pt x="449" y="2879"/>
                    <a:pt x="585" y="2930"/>
                    <a:pt x="749" y="2930"/>
                  </a:cubicBezTo>
                  <a:cubicBezTo>
                    <a:pt x="1133" y="2930"/>
                    <a:pt x="1667" y="2650"/>
                    <a:pt x="2135" y="2150"/>
                  </a:cubicBezTo>
                  <a:cubicBezTo>
                    <a:pt x="2758" y="1394"/>
                    <a:pt x="2980" y="549"/>
                    <a:pt x="2625" y="149"/>
                  </a:cubicBezTo>
                  <a:cubicBezTo>
                    <a:pt x="2537" y="48"/>
                    <a:pt x="2410" y="1"/>
                    <a:pt x="2258" y="1"/>
                  </a:cubicBezTo>
                  <a:close/>
                </a:path>
              </a:pathLst>
            </a:custGeom>
            <a:solidFill>
              <a:srgbClr val="FF8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2"/>
            <p:cNvSpPr/>
            <p:nvPr/>
          </p:nvSpPr>
          <p:spPr>
            <a:xfrm>
              <a:off x="4056850" y="2916400"/>
              <a:ext cx="74550" cy="73225"/>
            </a:xfrm>
            <a:custGeom>
              <a:avLst/>
              <a:gdLst/>
              <a:ahLst/>
              <a:cxnLst/>
              <a:rect l="l" t="t" r="r" b="b"/>
              <a:pathLst>
                <a:path w="2982" h="2929" extrusionOk="0">
                  <a:moveTo>
                    <a:pt x="2210" y="1"/>
                  </a:moveTo>
                  <a:cubicBezTo>
                    <a:pt x="1813" y="1"/>
                    <a:pt x="1285" y="291"/>
                    <a:pt x="846" y="824"/>
                  </a:cubicBezTo>
                  <a:cubicBezTo>
                    <a:pt x="223" y="1536"/>
                    <a:pt x="1" y="2425"/>
                    <a:pt x="357" y="2781"/>
                  </a:cubicBezTo>
                  <a:cubicBezTo>
                    <a:pt x="445" y="2882"/>
                    <a:pt x="572" y="2929"/>
                    <a:pt x="723" y="2929"/>
                  </a:cubicBezTo>
                  <a:cubicBezTo>
                    <a:pt x="1107" y="2929"/>
                    <a:pt x="1645" y="2624"/>
                    <a:pt x="2092" y="2114"/>
                  </a:cubicBezTo>
                  <a:cubicBezTo>
                    <a:pt x="2759" y="1402"/>
                    <a:pt x="2981" y="513"/>
                    <a:pt x="2625" y="157"/>
                  </a:cubicBezTo>
                  <a:cubicBezTo>
                    <a:pt x="2520" y="52"/>
                    <a:pt x="2377" y="1"/>
                    <a:pt x="2210" y="1"/>
                  </a:cubicBezTo>
                  <a:close/>
                </a:path>
              </a:pathLst>
            </a:custGeom>
            <a:solidFill>
              <a:srgbClr val="FF8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2"/>
            <p:cNvSpPr/>
            <p:nvPr/>
          </p:nvSpPr>
          <p:spPr>
            <a:xfrm>
              <a:off x="4133600" y="2917325"/>
              <a:ext cx="82300" cy="76025"/>
            </a:xfrm>
            <a:custGeom>
              <a:avLst/>
              <a:gdLst/>
              <a:ahLst/>
              <a:cxnLst/>
              <a:rect l="l" t="t" r="r" b="b"/>
              <a:pathLst>
                <a:path w="3292" h="3041" extrusionOk="0">
                  <a:moveTo>
                    <a:pt x="640" y="1"/>
                  </a:moveTo>
                  <a:cubicBezTo>
                    <a:pt x="504" y="1"/>
                    <a:pt x="392" y="40"/>
                    <a:pt x="312" y="120"/>
                  </a:cubicBezTo>
                  <a:cubicBezTo>
                    <a:pt x="0" y="476"/>
                    <a:pt x="356" y="1365"/>
                    <a:pt x="1112" y="2121"/>
                  </a:cubicBezTo>
                  <a:cubicBezTo>
                    <a:pt x="1641" y="2716"/>
                    <a:pt x="2219" y="3041"/>
                    <a:pt x="2627" y="3041"/>
                  </a:cubicBezTo>
                  <a:cubicBezTo>
                    <a:pt x="2768" y="3041"/>
                    <a:pt x="2889" y="3002"/>
                    <a:pt x="2980" y="2922"/>
                  </a:cubicBezTo>
                  <a:cubicBezTo>
                    <a:pt x="3292" y="2566"/>
                    <a:pt x="2936" y="1677"/>
                    <a:pt x="2180" y="920"/>
                  </a:cubicBezTo>
                  <a:cubicBezTo>
                    <a:pt x="1618" y="326"/>
                    <a:pt x="1032" y="1"/>
                    <a:pt x="640" y="1"/>
                  </a:cubicBezTo>
                  <a:close/>
                </a:path>
              </a:pathLst>
            </a:custGeom>
            <a:solidFill>
              <a:srgbClr val="FF8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2"/>
            <p:cNvSpPr/>
            <p:nvPr/>
          </p:nvSpPr>
          <p:spPr>
            <a:xfrm>
              <a:off x="4047975" y="2827250"/>
              <a:ext cx="81200" cy="76025"/>
            </a:xfrm>
            <a:custGeom>
              <a:avLst/>
              <a:gdLst/>
              <a:ahLst/>
              <a:cxnLst/>
              <a:rect l="l" t="t" r="r" b="b"/>
              <a:pathLst>
                <a:path w="3248" h="3041" extrusionOk="0">
                  <a:moveTo>
                    <a:pt x="595" y="1"/>
                  </a:moveTo>
                  <a:cubicBezTo>
                    <a:pt x="459" y="1"/>
                    <a:pt x="347" y="40"/>
                    <a:pt x="267" y="120"/>
                  </a:cubicBezTo>
                  <a:cubicBezTo>
                    <a:pt x="0" y="476"/>
                    <a:pt x="356" y="1365"/>
                    <a:pt x="1068" y="2121"/>
                  </a:cubicBezTo>
                  <a:cubicBezTo>
                    <a:pt x="1629" y="2716"/>
                    <a:pt x="2216" y="3041"/>
                    <a:pt x="2608" y="3041"/>
                  </a:cubicBezTo>
                  <a:cubicBezTo>
                    <a:pt x="2743" y="3041"/>
                    <a:pt x="2856" y="3002"/>
                    <a:pt x="2936" y="2922"/>
                  </a:cubicBezTo>
                  <a:cubicBezTo>
                    <a:pt x="3247" y="2566"/>
                    <a:pt x="2891" y="1677"/>
                    <a:pt x="2135" y="920"/>
                  </a:cubicBezTo>
                  <a:cubicBezTo>
                    <a:pt x="1573" y="326"/>
                    <a:pt x="987" y="1"/>
                    <a:pt x="595" y="1"/>
                  </a:cubicBezTo>
                  <a:close/>
                </a:path>
              </a:pathLst>
            </a:custGeom>
            <a:solidFill>
              <a:srgbClr val="FF8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2"/>
            <p:cNvSpPr/>
            <p:nvPr/>
          </p:nvSpPr>
          <p:spPr>
            <a:xfrm>
              <a:off x="4095850" y="2874650"/>
              <a:ext cx="71125" cy="72375"/>
            </a:xfrm>
            <a:custGeom>
              <a:avLst/>
              <a:gdLst/>
              <a:ahLst/>
              <a:cxnLst/>
              <a:rect l="l" t="t" r="r" b="b"/>
              <a:pathLst>
                <a:path w="2845" h="2895" extrusionOk="0">
                  <a:moveTo>
                    <a:pt x="1261" y="1"/>
                  </a:moveTo>
                  <a:cubicBezTo>
                    <a:pt x="540" y="1"/>
                    <a:pt x="1" y="650"/>
                    <a:pt x="87" y="1382"/>
                  </a:cubicBezTo>
                  <a:cubicBezTo>
                    <a:pt x="131" y="2183"/>
                    <a:pt x="754" y="2805"/>
                    <a:pt x="1510" y="2894"/>
                  </a:cubicBezTo>
                  <a:cubicBezTo>
                    <a:pt x="2266" y="2894"/>
                    <a:pt x="2845" y="2227"/>
                    <a:pt x="2756" y="1471"/>
                  </a:cubicBezTo>
                  <a:cubicBezTo>
                    <a:pt x="2711" y="670"/>
                    <a:pt x="2088" y="47"/>
                    <a:pt x="1332" y="3"/>
                  </a:cubicBezTo>
                  <a:cubicBezTo>
                    <a:pt x="1308" y="2"/>
                    <a:pt x="1284" y="1"/>
                    <a:pt x="12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2"/>
            <p:cNvSpPr/>
            <p:nvPr/>
          </p:nvSpPr>
          <p:spPr>
            <a:xfrm>
              <a:off x="4391575" y="2738275"/>
              <a:ext cx="63425" cy="89400"/>
            </a:xfrm>
            <a:custGeom>
              <a:avLst/>
              <a:gdLst/>
              <a:ahLst/>
              <a:cxnLst/>
              <a:rect l="l" t="t" r="r" b="b"/>
              <a:pathLst>
                <a:path w="2537" h="3576" extrusionOk="0">
                  <a:moveTo>
                    <a:pt x="551" y="1"/>
                  </a:moveTo>
                  <a:cubicBezTo>
                    <a:pt x="498" y="1"/>
                    <a:pt x="447" y="11"/>
                    <a:pt x="401" y="31"/>
                  </a:cubicBezTo>
                  <a:cubicBezTo>
                    <a:pt x="1" y="254"/>
                    <a:pt x="90" y="1188"/>
                    <a:pt x="535" y="2166"/>
                  </a:cubicBezTo>
                  <a:cubicBezTo>
                    <a:pt x="968" y="2993"/>
                    <a:pt x="1575" y="3576"/>
                    <a:pt x="1986" y="3576"/>
                  </a:cubicBezTo>
                  <a:cubicBezTo>
                    <a:pt x="2040" y="3576"/>
                    <a:pt x="2090" y="3566"/>
                    <a:pt x="2136" y="3545"/>
                  </a:cubicBezTo>
                  <a:cubicBezTo>
                    <a:pt x="2536" y="3323"/>
                    <a:pt x="2492" y="2389"/>
                    <a:pt x="2003" y="1410"/>
                  </a:cubicBezTo>
                  <a:cubicBezTo>
                    <a:pt x="1570" y="584"/>
                    <a:pt x="963" y="1"/>
                    <a:pt x="551" y="1"/>
                  </a:cubicBezTo>
                  <a:close/>
                </a:path>
              </a:pathLst>
            </a:custGeom>
            <a:solidFill>
              <a:srgbClr val="FF6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2"/>
            <p:cNvSpPr/>
            <p:nvPr/>
          </p:nvSpPr>
          <p:spPr>
            <a:xfrm>
              <a:off x="4448300" y="2851350"/>
              <a:ext cx="63400" cy="89000"/>
            </a:xfrm>
            <a:custGeom>
              <a:avLst/>
              <a:gdLst/>
              <a:ahLst/>
              <a:cxnLst/>
              <a:rect l="l" t="t" r="r" b="b"/>
              <a:pathLst>
                <a:path w="2536" h="3560" extrusionOk="0">
                  <a:moveTo>
                    <a:pt x="582" y="0"/>
                  </a:moveTo>
                  <a:cubicBezTo>
                    <a:pt x="516" y="0"/>
                    <a:pt x="456" y="15"/>
                    <a:pt x="401" y="45"/>
                  </a:cubicBezTo>
                  <a:cubicBezTo>
                    <a:pt x="0" y="223"/>
                    <a:pt x="89" y="1202"/>
                    <a:pt x="579" y="2136"/>
                  </a:cubicBezTo>
                  <a:cubicBezTo>
                    <a:pt x="963" y="2980"/>
                    <a:pt x="1545" y="3560"/>
                    <a:pt x="1955" y="3560"/>
                  </a:cubicBezTo>
                  <a:cubicBezTo>
                    <a:pt x="2020" y="3560"/>
                    <a:pt x="2081" y="3545"/>
                    <a:pt x="2136" y="3515"/>
                  </a:cubicBezTo>
                  <a:cubicBezTo>
                    <a:pt x="2536" y="3337"/>
                    <a:pt x="2491" y="2403"/>
                    <a:pt x="2002" y="1424"/>
                  </a:cubicBezTo>
                  <a:cubicBezTo>
                    <a:pt x="1580" y="580"/>
                    <a:pt x="992" y="0"/>
                    <a:pt x="582" y="0"/>
                  </a:cubicBezTo>
                  <a:close/>
                </a:path>
              </a:pathLst>
            </a:custGeom>
            <a:solidFill>
              <a:srgbClr val="FF6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2"/>
            <p:cNvSpPr/>
            <p:nvPr/>
          </p:nvSpPr>
          <p:spPr>
            <a:xfrm>
              <a:off x="4358225" y="2836475"/>
              <a:ext cx="87875" cy="56600"/>
            </a:xfrm>
            <a:custGeom>
              <a:avLst/>
              <a:gdLst/>
              <a:ahLst/>
              <a:cxnLst/>
              <a:rect l="l" t="t" r="r" b="b"/>
              <a:pathLst>
                <a:path w="3515" h="2264" extrusionOk="0">
                  <a:moveTo>
                    <a:pt x="2521" y="1"/>
                  </a:moveTo>
                  <a:cubicBezTo>
                    <a:pt x="2171" y="1"/>
                    <a:pt x="1747" y="112"/>
                    <a:pt x="1335" y="329"/>
                  </a:cubicBezTo>
                  <a:cubicBezTo>
                    <a:pt x="534" y="729"/>
                    <a:pt x="0" y="1441"/>
                    <a:pt x="223" y="1930"/>
                  </a:cubicBezTo>
                  <a:cubicBezTo>
                    <a:pt x="356" y="2153"/>
                    <a:pt x="634" y="2264"/>
                    <a:pt x="985" y="2264"/>
                  </a:cubicBezTo>
                  <a:cubicBezTo>
                    <a:pt x="1335" y="2264"/>
                    <a:pt x="1757" y="2153"/>
                    <a:pt x="2180" y="1930"/>
                  </a:cubicBezTo>
                  <a:cubicBezTo>
                    <a:pt x="3025" y="1530"/>
                    <a:pt x="3515" y="818"/>
                    <a:pt x="3292" y="373"/>
                  </a:cubicBezTo>
                  <a:cubicBezTo>
                    <a:pt x="3178" y="123"/>
                    <a:pt x="2890" y="1"/>
                    <a:pt x="2521" y="1"/>
                  </a:cubicBezTo>
                  <a:close/>
                </a:path>
              </a:pathLst>
            </a:custGeom>
            <a:solidFill>
              <a:srgbClr val="FF6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2"/>
            <p:cNvSpPr/>
            <p:nvPr/>
          </p:nvSpPr>
          <p:spPr>
            <a:xfrm>
              <a:off x="4457200" y="2785725"/>
              <a:ext cx="87875" cy="56775"/>
            </a:xfrm>
            <a:custGeom>
              <a:avLst/>
              <a:gdLst/>
              <a:ahLst/>
              <a:cxnLst/>
              <a:rect l="l" t="t" r="r" b="b"/>
              <a:pathLst>
                <a:path w="3515" h="2271" extrusionOk="0">
                  <a:moveTo>
                    <a:pt x="2493" y="1"/>
                  </a:moveTo>
                  <a:cubicBezTo>
                    <a:pt x="2148" y="1"/>
                    <a:pt x="1736" y="102"/>
                    <a:pt x="1335" y="313"/>
                  </a:cubicBezTo>
                  <a:cubicBezTo>
                    <a:pt x="534" y="758"/>
                    <a:pt x="0" y="1469"/>
                    <a:pt x="223" y="1914"/>
                  </a:cubicBezTo>
                  <a:cubicBezTo>
                    <a:pt x="363" y="2148"/>
                    <a:pt x="662" y="2271"/>
                    <a:pt x="1037" y="2271"/>
                  </a:cubicBezTo>
                  <a:cubicBezTo>
                    <a:pt x="1377" y="2271"/>
                    <a:pt x="1778" y="2170"/>
                    <a:pt x="2180" y="1959"/>
                  </a:cubicBezTo>
                  <a:cubicBezTo>
                    <a:pt x="3025" y="1514"/>
                    <a:pt x="3514" y="802"/>
                    <a:pt x="3292" y="357"/>
                  </a:cubicBezTo>
                  <a:cubicBezTo>
                    <a:pt x="3175" y="124"/>
                    <a:pt x="2875" y="1"/>
                    <a:pt x="2493" y="1"/>
                  </a:cubicBezTo>
                  <a:close/>
                </a:path>
              </a:pathLst>
            </a:custGeom>
            <a:solidFill>
              <a:srgbClr val="FF6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2"/>
            <p:cNvSpPr/>
            <p:nvPr/>
          </p:nvSpPr>
          <p:spPr>
            <a:xfrm>
              <a:off x="4351550" y="2790475"/>
              <a:ext cx="90100" cy="53950"/>
            </a:xfrm>
            <a:custGeom>
              <a:avLst/>
              <a:gdLst/>
              <a:ahLst/>
              <a:cxnLst/>
              <a:rect l="l" t="t" r="r" b="b"/>
              <a:pathLst>
                <a:path w="3604" h="2158" extrusionOk="0">
                  <a:moveTo>
                    <a:pt x="904" y="1"/>
                  </a:moveTo>
                  <a:cubicBezTo>
                    <a:pt x="482" y="1"/>
                    <a:pt x="165" y="138"/>
                    <a:pt x="90" y="390"/>
                  </a:cubicBezTo>
                  <a:cubicBezTo>
                    <a:pt x="1" y="879"/>
                    <a:pt x="668" y="1546"/>
                    <a:pt x="1602" y="1902"/>
                  </a:cubicBezTo>
                  <a:cubicBezTo>
                    <a:pt x="2008" y="2076"/>
                    <a:pt x="2398" y="2158"/>
                    <a:pt x="2719" y="2158"/>
                  </a:cubicBezTo>
                  <a:cubicBezTo>
                    <a:pt x="3136" y="2158"/>
                    <a:pt x="3439" y="2020"/>
                    <a:pt x="3515" y="1769"/>
                  </a:cubicBezTo>
                  <a:cubicBezTo>
                    <a:pt x="3604" y="1279"/>
                    <a:pt x="2936" y="612"/>
                    <a:pt x="2002" y="256"/>
                  </a:cubicBezTo>
                  <a:cubicBezTo>
                    <a:pt x="1615" y="82"/>
                    <a:pt x="1228" y="1"/>
                    <a:pt x="904" y="1"/>
                  </a:cubicBezTo>
                  <a:close/>
                </a:path>
              </a:pathLst>
            </a:custGeom>
            <a:solidFill>
              <a:srgbClr val="FF8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2"/>
            <p:cNvSpPr/>
            <p:nvPr/>
          </p:nvSpPr>
          <p:spPr>
            <a:xfrm>
              <a:off x="4461650" y="2834400"/>
              <a:ext cx="90100" cy="53950"/>
            </a:xfrm>
            <a:custGeom>
              <a:avLst/>
              <a:gdLst/>
              <a:ahLst/>
              <a:cxnLst/>
              <a:rect l="l" t="t" r="r" b="b"/>
              <a:pathLst>
                <a:path w="3604" h="2158" extrusionOk="0">
                  <a:moveTo>
                    <a:pt x="905" y="1"/>
                  </a:moveTo>
                  <a:cubicBezTo>
                    <a:pt x="483" y="1"/>
                    <a:pt x="165" y="135"/>
                    <a:pt x="89" y="412"/>
                  </a:cubicBezTo>
                  <a:cubicBezTo>
                    <a:pt x="0" y="857"/>
                    <a:pt x="667" y="1568"/>
                    <a:pt x="1602" y="1924"/>
                  </a:cubicBezTo>
                  <a:cubicBezTo>
                    <a:pt x="2007" y="2079"/>
                    <a:pt x="2396" y="2158"/>
                    <a:pt x="2717" y="2158"/>
                  </a:cubicBezTo>
                  <a:cubicBezTo>
                    <a:pt x="3135" y="2158"/>
                    <a:pt x="3439" y="2023"/>
                    <a:pt x="3514" y="1746"/>
                  </a:cubicBezTo>
                  <a:cubicBezTo>
                    <a:pt x="3603" y="1302"/>
                    <a:pt x="2936" y="634"/>
                    <a:pt x="2002" y="234"/>
                  </a:cubicBezTo>
                  <a:cubicBezTo>
                    <a:pt x="1616" y="80"/>
                    <a:pt x="1230" y="1"/>
                    <a:pt x="905" y="1"/>
                  </a:cubicBezTo>
                  <a:close/>
                </a:path>
              </a:pathLst>
            </a:custGeom>
            <a:solidFill>
              <a:srgbClr val="FF8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2"/>
            <p:cNvSpPr/>
            <p:nvPr/>
          </p:nvSpPr>
          <p:spPr>
            <a:xfrm>
              <a:off x="4410500" y="2851750"/>
              <a:ext cx="52275" cy="90475"/>
            </a:xfrm>
            <a:custGeom>
              <a:avLst/>
              <a:gdLst/>
              <a:ahLst/>
              <a:cxnLst/>
              <a:rect l="l" t="t" r="r" b="b"/>
              <a:pathLst>
                <a:path w="2091" h="3619" extrusionOk="0">
                  <a:moveTo>
                    <a:pt x="1363" y="1"/>
                  </a:moveTo>
                  <a:cubicBezTo>
                    <a:pt x="946" y="1"/>
                    <a:pt x="465" y="625"/>
                    <a:pt x="267" y="1497"/>
                  </a:cubicBezTo>
                  <a:cubicBezTo>
                    <a:pt x="0" y="2476"/>
                    <a:pt x="134" y="3410"/>
                    <a:pt x="578" y="3588"/>
                  </a:cubicBezTo>
                  <a:cubicBezTo>
                    <a:pt x="629" y="3608"/>
                    <a:pt x="682" y="3618"/>
                    <a:pt x="736" y="3618"/>
                  </a:cubicBezTo>
                  <a:cubicBezTo>
                    <a:pt x="1151" y="3618"/>
                    <a:pt x="1632" y="3026"/>
                    <a:pt x="1868" y="2120"/>
                  </a:cubicBezTo>
                  <a:cubicBezTo>
                    <a:pt x="2091" y="1141"/>
                    <a:pt x="1957" y="207"/>
                    <a:pt x="1512" y="29"/>
                  </a:cubicBezTo>
                  <a:cubicBezTo>
                    <a:pt x="1464" y="10"/>
                    <a:pt x="1414" y="1"/>
                    <a:pt x="1363" y="1"/>
                  </a:cubicBezTo>
                  <a:close/>
                </a:path>
              </a:pathLst>
            </a:custGeom>
            <a:solidFill>
              <a:srgbClr val="FF8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2"/>
            <p:cNvSpPr/>
            <p:nvPr/>
          </p:nvSpPr>
          <p:spPr>
            <a:xfrm>
              <a:off x="4440525" y="2736100"/>
              <a:ext cx="52275" cy="90475"/>
            </a:xfrm>
            <a:custGeom>
              <a:avLst/>
              <a:gdLst/>
              <a:ahLst/>
              <a:cxnLst/>
              <a:rect l="l" t="t" r="r" b="b"/>
              <a:pathLst>
                <a:path w="2091" h="3619" extrusionOk="0">
                  <a:moveTo>
                    <a:pt x="1363" y="1"/>
                  </a:moveTo>
                  <a:cubicBezTo>
                    <a:pt x="946" y="1"/>
                    <a:pt x="465" y="625"/>
                    <a:pt x="267" y="1497"/>
                  </a:cubicBezTo>
                  <a:cubicBezTo>
                    <a:pt x="0" y="2476"/>
                    <a:pt x="134" y="3410"/>
                    <a:pt x="578" y="3588"/>
                  </a:cubicBezTo>
                  <a:cubicBezTo>
                    <a:pt x="629" y="3608"/>
                    <a:pt x="682" y="3618"/>
                    <a:pt x="736" y="3618"/>
                  </a:cubicBezTo>
                  <a:cubicBezTo>
                    <a:pt x="1151" y="3618"/>
                    <a:pt x="1632" y="3026"/>
                    <a:pt x="1868" y="2120"/>
                  </a:cubicBezTo>
                  <a:cubicBezTo>
                    <a:pt x="2091" y="1141"/>
                    <a:pt x="1957" y="207"/>
                    <a:pt x="1512" y="29"/>
                  </a:cubicBezTo>
                  <a:cubicBezTo>
                    <a:pt x="1464" y="10"/>
                    <a:pt x="1414" y="1"/>
                    <a:pt x="1363" y="1"/>
                  </a:cubicBezTo>
                  <a:close/>
                </a:path>
              </a:pathLst>
            </a:custGeom>
            <a:solidFill>
              <a:srgbClr val="FF8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2"/>
            <p:cNvSpPr/>
            <p:nvPr/>
          </p:nvSpPr>
          <p:spPr>
            <a:xfrm>
              <a:off x="4412725" y="2803875"/>
              <a:ext cx="76750" cy="71475"/>
            </a:xfrm>
            <a:custGeom>
              <a:avLst/>
              <a:gdLst/>
              <a:ahLst/>
              <a:cxnLst/>
              <a:rect l="l" t="t" r="r" b="b"/>
              <a:pathLst>
                <a:path w="3070" h="2859" extrusionOk="0">
                  <a:moveTo>
                    <a:pt x="1439" y="0"/>
                  </a:moveTo>
                  <a:cubicBezTo>
                    <a:pt x="1252" y="0"/>
                    <a:pt x="1065" y="39"/>
                    <a:pt x="890" y="121"/>
                  </a:cubicBezTo>
                  <a:cubicBezTo>
                    <a:pt x="222" y="476"/>
                    <a:pt x="0" y="1366"/>
                    <a:pt x="400" y="2033"/>
                  </a:cubicBezTo>
                  <a:cubicBezTo>
                    <a:pt x="601" y="2534"/>
                    <a:pt x="1126" y="2859"/>
                    <a:pt x="1658" y="2859"/>
                  </a:cubicBezTo>
                  <a:cubicBezTo>
                    <a:pt x="1835" y="2859"/>
                    <a:pt x="2013" y="2823"/>
                    <a:pt x="2180" y="2745"/>
                  </a:cubicBezTo>
                  <a:cubicBezTo>
                    <a:pt x="2847" y="2345"/>
                    <a:pt x="3069" y="1500"/>
                    <a:pt x="2713" y="832"/>
                  </a:cubicBezTo>
                  <a:cubicBezTo>
                    <a:pt x="2484" y="307"/>
                    <a:pt x="1964" y="0"/>
                    <a:pt x="14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Podnaslov 4">
            <a:extLst>
              <a:ext uri="{FF2B5EF4-FFF2-40B4-BE49-F238E27FC236}">
                <a16:creationId xmlns:a16="http://schemas.microsoft.com/office/drawing/2014/main" id="{3835FB4E-A26F-48B9-A01E-B5AF68C32A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1925" y="1814955"/>
            <a:ext cx="4360200" cy="2095494"/>
          </a:xfrm>
        </p:spPr>
        <p:txBody>
          <a:bodyPr/>
          <a:lstStyle/>
          <a:p>
            <a:r>
              <a:rPr lang="hr-HR" dirty="0"/>
              <a:t>Ja i moja obitelj, već prema tradiciji, idemo na karneval . Ako ostanemo doma, onda gledamo karneval preko TV-a i pijemo kavu.</a:t>
            </a:r>
          </a:p>
          <a:p>
            <a:r>
              <a:rPr lang="hr-HR" dirty="0"/>
              <a:t>					Stella</a:t>
            </a:r>
          </a:p>
          <a:p>
            <a:r>
              <a:rPr lang="hr-HR" dirty="0"/>
              <a:t> </a:t>
            </a:r>
          </a:p>
          <a:p>
            <a:r>
              <a:rPr lang="hr-HR" dirty="0"/>
              <a:t>Pred par godina sam išao na maškare. Uvijek bih obukao svoj dugi kostim i išao sjesti kod kazališta u kafić.</a:t>
            </a:r>
          </a:p>
          <a:p>
            <a:pPr algn="r"/>
            <a:r>
              <a:rPr lang="hr-HR" dirty="0"/>
              <a:t>Ivan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60058A2D-A2A5-4C57-93AA-633E23B0F5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3019" y="553200"/>
            <a:ext cx="4672200" cy="3756900"/>
          </a:xfrm>
        </p:spPr>
        <p:txBody>
          <a:bodyPr/>
          <a:lstStyle/>
          <a:p>
            <a:r>
              <a:rPr lang="hr-HR" sz="1400" dirty="0"/>
              <a:t>Kad počne pust mi svake godine napravimo pusta koji se na </a:t>
            </a:r>
            <a:r>
              <a:rPr lang="hr-HR" sz="1400" dirty="0" err="1"/>
              <a:t>Antonju</a:t>
            </a:r>
            <a:r>
              <a:rPr lang="hr-HR" sz="1400" dirty="0"/>
              <a:t> stavlja na </a:t>
            </a:r>
            <a:r>
              <a:rPr lang="hr-HR" sz="1400" dirty="0" err="1"/>
              <a:t>pal</a:t>
            </a:r>
            <a:r>
              <a:rPr lang="hr-HR" sz="1400" dirty="0"/>
              <a:t>. Tada bude jako vela fešta i svi uživamo.</a:t>
            </a:r>
            <a:br>
              <a:rPr lang="hr-HR" sz="1400" dirty="0"/>
            </a:br>
            <a:r>
              <a:rPr lang="hr-HR" sz="1400" dirty="0"/>
              <a:t>Svake godine Vlahov Breg i </a:t>
            </a:r>
            <a:r>
              <a:rPr lang="hr-HR" sz="1400" dirty="0" err="1"/>
              <a:t>Korensko</a:t>
            </a:r>
            <a:r>
              <a:rPr lang="hr-HR" sz="1400" dirty="0"/>
              <a:t> idu jedni kod drugih . Ove godine </a:t>
            </a:r>
            <a:r>
              <a:rPr lang="hr-HR" sz="1400" dirty="0" err="1"/>
              <a:t>Korensko</a:t>
            </a:r>
            <a:r>
              <a:rPr lang="hr-HR" sz="1400" dirty="0"/>
              <a:t> je dolazilo do nas. Mi ih dočekamo te im pripremimo hranu ili </a:t>
            </a:r>
            <a:r>
              <a:rPr lang="hr-HR" sz="1400" dirty="0" err="1"/>
              <a:t>obed</a:t>
            </a:r>
            <a:r>
              <a:rPr lang="hr-HR" sz="1400" dirty="0"/>
              <a:t>. Nakon toga krenu dalje te taj pohod traje cijeli dan.</a:t>
            </a:r>
          </a:p>
        </p:txBody>
      </p:sp>
      <p:sp>
        <p:nvSpPr>
          <p:cNvPr id="4" name="Podnaslov 3">
            <a:extLst>
              <a:ext uri="{FF2B5EF4-FFF2-40B4-BE49-F238E27FC236}">
                <a16:creationId xmlns:a16="http://schemas.microsoft.com/office/drawing/2014/main" id="{62FCD600-076F-4F5F-B07C-4C388365C9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Petar Vlah</a:t>
            </a:r>
          </a:p>
        </p:txBody>
      </p:sp>
    </p:spTree>
    <p:extLst>
      <p:ext uri="{BB962C8B-B14F-4D97-AF65-F5344CB8AC3E}">
        <p14:creationId xmlns:p14="http://schemas.microsoft.com/office/powerpoint/2010/main" val="544095121"/>
      </p:ext>
    </p:extLst>
  </p:cSld>
  <p:clrMapOvr>
    <a:masterClrMapping/>
  </p:clrMapOvr>
</p:sld>
</file>

<file path=ppt/theme/theme1.xml><?xml version="1.0" encoding="utf-8"?>
<a:theme xmlns:a="http://schemas.openxmlformats.org/drawingml/2006/main" name="Carnival Season Infographics by Slidesgo">
  <a:themeElements>
    <a:clrScheme name="Simple Light">
      <a:dk1>
        <a:srgbClr val="351C75"/>
      </a:dk1>
      <a:lt1>
        <a:srgbClr val="FFE46D"/>
      </a:lt1>
      <a:dk2>
        <a:srgbClr val="351C75"/>
      </a:dk2>
      <a:lt2>
        <a:srgbClr val="FFF1C8"/>
      </a:lt2>
      <a:accent1>
        <a:srgbClr val="68C041"/>
      </a:accent1>
      <a:accent2>
        <a:srgbClr val="8067C0"/>
      </a:accent2>
      <a:accent3>
        <a:srgbClr val="D25752"/>
      </a:accent3>
      <a:accent4>
        <a:srgbClr val="E48A32"/>
      </a:accent4>
      <a:accent5>
        <a:srgbClr val="E854BE"/>
      </a:accent5>
      <a:accent6>
        <a:srgbClr val="1C2E4A"/>
      </a:accent6>
      <a:hlink>
        <a:srgbClr val="351C7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A3C120D00912241A7DB6FDAC0AE03FF" ma:contentTypeVersion="4" ma:contentTypeDescription="Stvaranje novog dokumenta." ma:contentTypeScope="" ma:versionID="a98013b9605f3ccf6355af6590831a87">
  <xsd:schema xmlns:xsd="http://www.w3.org/2001/XMLSchema" xmlns:xs="http://www.w3.org/2001/XMLSchema" xmlns:p="http://schemas.microsoft.com/office/2006/metadata/properties" xmlns:ns2="ad61aedd-5e24-4074-9a3e-cba262dd5efa" targetNamespace="http://schemas.microsoft.com/office/2006/metadata/properties" ma:root="true" ma:fieldsID="9a043ef8f3faebf806d1542bca31dfcc" ns2:_="">
    <xsd:import namespace="ad61aedd-5e24-4074-9a3e-cba262dd5e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1aedd-5e24-4074-9a3e-cba262dd5e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A6005D-324A-435F-B76D-9BD9A921C7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7470BF-D9FF-4703-8C15-FAFBF6D30AD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ad61aedd-5e24-4074-9a3e-cba262dd5efa"/>
  </ds:schemaRefs>
</ds:datastoreItem>
</file>

<file path=customXml/itemProps3.xml><?xml version="1.0" encoding="utf-8"?>
<ds:datastoreItem xmlns:ds="http://schemas.openxmlformats.org/officeDocument/2006/customXml" ds:itemID="{5A7DF1EE-6381-4B88-B6A0-D05C1E5653E9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636</Words>
  <Application>Microsoft Office PowerPoint</Application>
  <PresentationFormat>Prikaz na zaslonu (16:9)</PresentationFormat>
  <Paragraphs>29</Paragraphs>
  <Slides>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Carnival Season Infographics by Slidesgo</vt:lpstr>
      <vt:lpstr>Da se užanca ne zatare</vt:lpstr>
      <vt:lpstr>Fritule </vt:lpstr>
      <vt:lpstr>Fritule -jogurt -jaja -vanil šećer -brašno -prašak za pecivo -malo rakije ili ruma  sve se to smiješa u glatku smjesu, nakon toga se pripremi lonac vrućeg ulja,sa žličicom se uzima smjesa i stavlja pažljivo u lonac, Za par minuta bi fritule trebale biti svijetlo-smeđe boje i tada ih izvadite i stavite na papir u zdjelu. Možete po želji staviti šećer, nutelu,marmelade,…dobar tek </vt:lpstr>
      <vt:lpstr>Jedan od običaja za maškare je pobiranje jaja. U Jušićima se jaja pobiraju na Pusni ponedejak. Na taj dan se ljudi koji žive tamo maskiraju i okupe se na početnoj točki. Onda idu od kuće do kuće  i skupljaju jaja i ponekad novce . Također neki ljudi pripreme tradicionalne kolače da maškare pojedu. Na kraju se prikupljena jaja međusobno podijele ili prodaju.</vt:lpstr>
      <vt:lpstr>Pobiranje jaja je tradicija za vrijeme maškara. Tada se obučemo u kostime i s prijateljima idemo od vrata do vrata i skupljamo novce, jaja, čokolade, voće, bombone i dr. Većinu vremenu pobiranje jaja traje oko 5 sati uključujući stanke za odmor i jedenje hrane koju su ljudi pripremili i stavili ispred svoje kuće.   Kako vidjeti da li je jaje pokvareno ili ne  Jaje treba staviti u čašu s vodom Ako je jaje pokvareno onda pluta Ako nije pokvareno onda tone</vt:lpstr>
      <vt:lpstr>Tradicija u Bregima za vrijeme maškara je da na Pusni pondejak uvijek idemo pobirati jaja. U maskama hodamo iza zvončara te stajemo kod kuća koje su za zvonačare pripremile domaća jela i piće. Tamo pobiramo jaja. Ranije su svi davali samo jaja, ali danas daju i novce ili nešto slatko. Navečer kada sve završi skupljena jaja i novci se podjele između nas.</vt:lpstr>
      <vt:lpstr>Bit zvončar je teško jer zahtijeva puno hodanja tijekom više sati. Uvijek si umoran kada završi.</vt:lpstr>
      <vt:lpstr>PowerPoint prezentacija</vt:lpstr>
      <vt:lpstr>Kad počne pust mi svake godine napravimo pusta koji se na Antonju stavlja na pal. Tada bude jako vela fešta i svi uživamo. Svake godine Vlahov Breg i Korensko idu jedni kod drugih . Ove godine Korensko je dolazilo do nas. Mi ih dočekamo te im pripremimo hranu ili obed. Nakon toga krenu dalje te taj pohod traje cijeli dan.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 se užanca ne zatare</dc:title>
  <dc:creator>Nastava</dc:creator>
  <cp:lastModifiedBy>385911211616</cp:lastModifiedBy>
  <cp:revision>14</cp:revision>
  <dcterms:modified xsi:type="dcterms:W3CDTF">2022-03-03T09:06:46Z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0x0101004A3C120D00912241A7DB6FDAC0AE03FF</vt:lpwstr>
  </property>
</Properties>
</file>