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9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4EB7D-D318-4896-828C-9CAED47D7C34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71694-9B38-4285-AD42-E98A8E0F8D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41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9F580-3DEF-4942-AA4F-5FB761E3006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57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84B583-ABB5-4DA3-9481-B109317D20D5}" type="datetimeFigureOut">
              <a:rPr lang="hr-HR" smtClean="0"/>
              <a:t>23.5.2018.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ABA90F-A86D-4501-A199-C44042438C4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solidFill>
                  <a:schemeClr val="tx1"/>
                </a:solidFill>
              </a:rPr>
              <a:t>MI SMO UČNICI ČETVRTOG RAZREDA</a:t>
            </a:r>
            <a:endParaRPr lang="hr-HR" sz="4800" b="1" dirty="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539552" y="4509120"/>
            <a:ext cx="6359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/>
              <a:t>UČITELJICA KATARINA SERTIĆ</a:t>
            </a:r>
          </a:p>
        </p:txBody>
      </p:sp>
    </p:spTree>
    <p:extLst>
      <p:ext uri="{BB962C8B-B14F-4D97-AF65-F5344CB8AC3E}">
        <p14:creationId xmlns:p14="http://schemas.microsoft.com/office/powerpoint/2010/main" val="28107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Iz školske Spomenice saznali smo da je škola utemeljena 1827. godine.  </a:t>
            </a:r>
          </a:p>
          <a:p>
            <a:r>
              <a:rPr lang="hr-HR" sz="3200" b="1" dirty="0" smtClean="0"/>
              <a:t>Utemeljitelj je bio župnik Ivan Petrović i starješina</a:t>
            </a:r>
            <a:r>
              <a:rPr lang="hr-HR" sz="3200" b="1" dirty="0"/>
              <a:t> </a:t>
            </a:r>
            <a:r>
              <a:rPr lang="hr-HR" sz="3200" b="1" dirty="0" smtClean="0"/>
              <a:t>Bartol Kadić. </a:t>
            </a:r>
          </a:p>
          <a:p>
            <a:r>
              <a:rPr lang="hr-HR" sz="3200" b="1" dirty="0" smtClean="0"/>
              <a:t>Škola je imala naziv „NARODNA UČIONICA”, govorilo se materinskim jezikom hrvatskim, a nazivali su ga i šokačkim. </a:t>
            </a:r>
          </a:p>
          <a:p>
            <a:r>
              <a:rPr lang="hr-HR" sz="3200" b="1" dirty="0" smtClean="0"/>
              <a:t>Učilo se pisanje, čitanje i računanje (pisali su krasopisom).</a:t>
            </a:r>
          </a:p>
          <a:p>
            <a:r>
              <a:rPr lang="hr-HR" sz="3200" b="1" dirty="0" smtClean="0"/>
              <a:t>Do osnutka u školu se išlo u Veliku Kopanicu.</a:t>
            </a:r>
          </a:p>
          <a:p>
            <a:r>
              <a:rPr lang="hr-HR" sz="3200" b="1" dirty="0" smtClean="0"/>
              <a:t>U početku je bilo oko 50 učenika.</a:t>
            </a:r>
          </a:p>
          <a:p>
            <a:r>
              <a:rPr lang="hr-HR" sz="3200" b="1" dirty="0" smtClean="0"/>
              <a:t>To je bila privatna škola, a prvi učitelj je bio Mato Milošević.</a:t>
            </a:r>
          </a:p>
          <a:p>
            <a:r>
              <a:rPr lang="hr-HR" dirty="0" smtClean="0"/>
              <a:t>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6361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0038"/>
            <a:ext cx="4104456" cy="540067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8001" y="1083506"/>
            <a:ext cx="5448299" cy="389664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843808" y="5755977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KRASOPIS IZ ŠKOLSKE SPOMENICE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830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92113"/>
            <a:ext cx="805973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6406" y="4941168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tx1"/>
                </a:solidFill>
              </a:rPr>
              <a:t>ŠKOLSKA GODINA 1954./55.</a:t>
            </a:r>
            <a:endParaRPr lang="hr-H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332656"/>
            <a:ext cx="8246740" cy="435133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b="1" dirty="0" smtClean="0">
                <a:solidFill>
                  <a:schemeClr val="tx1"/>
                </a:solidFill>
              </a:rPr>
              <a:t>Posjetili smo baku Luciju Kadić koja ima 69 godina u njezinoj kući u </a:t>
            </a:r>
            <a:r>
              <a:rPr lang="hr-HR" b="1" dirty="0" err="1" smtClean="0">
                <a:solidFill>
                  <a:schemeClr val="tx1"/>
                </a:solidFill>
              </a:rPr>
              <a:t>Gundincima</a:t>
            </a:r>
            <a:endParaRPr lang="hr-HR" b="1" dirty="0" smtClean="0">
              <a:solidFill>
                <a:schemeClr val="tx1"/>
              </a:solidFill>
            </a:endParaRP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52" y="2204864"/>
            <a:ext cx="6768752" cy="43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19546"/>
            <a:ext cx="8702900" cy="1858056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1"/>
                </a:solidFill>
              </a:rPr>
              <a:t>U posjet smo išli i baki Mariji </a:t>
            </a:r>
            <a:r>
              <a:rPr lang="hr-HR" b="1" dirty="0" err="1" smtClean="0">
                <a:solidFill>
                  <a:schemeClr val="tx1"/>
                </a:solidFill>
              </a:rPr>
              <a:t>Vuksanović</a:t>
            </a:r>
            <a:r>
              <a:rPr lang="hr-HR" b="1" dirty="0" smtClean="0">
                <a:solidFill>
                  <a:schemeClr val="tx1"/>
                </a:solidFill>
              </a:rPr>
              <a:t> koja ima 69 godin</a:t>
            </a:r>
            <a:r>
              <a:rPr lang="hr-HR" b="1" dirty="0" smtClean="0"/>
              <a:t>a…</a:t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3525" y="1481071"/>
            <a:ext cx="7756301" cy="4619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3152"/>
            <a:ext cx="3300626" cy="5234848"/>
          </a:xfrm>
          <a:prstGeom prst="rect">
            <a:avLst/>
          </a:prstGeom>
        </p:spPr>
      </p:pic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8" y="1885586"/>
            <a:ext cx="3278508" cy="49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1530" y="18864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Intervju smo obavili u srijedu, </a:t>
            </a:r>
            <a:br>
              <a:rPr lang="hr-HR" b="1" dirty="0" smtClean="0">
                <a:solidFill>
                  <a:schemeClr val="tx1"/>
                </a:solidFill>
              </a:rPr>
            </a:br>
            <a:r>
              <a:rPr lang="hr-HR" b="1" dirty="0" smtClean="0">
                <a:solidFill>
                  <a:schemeClr val="tx1"/>
                </a:solidFill>
              </a:rPr>
              <a:t>27. 3. 2018.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723506"/>
            <a:ext cx="7984097" cy="4486275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tx1"/>
                </a:solidFill>
              </a:rPr>
              <a:t>Veselo su  nas dočekale, a mi smo s njima obavili kratki intervju </a:t>
            </a:r>
          </a:p>
          <a:p>
            <a:r>
              <a:rPr lang="hr-HR" sz="3600" b="1" dirty="0" smtClean="0">
                <a:solidFill>
                  <a:schemeClr val="tx1"/>
                </a:solidFill>
              </a:rPr>
              <a:t>Bake smo pozdravili i zamolili </a:t>
            </a:r>
          </a:p>
          <a:p>
            <a:pPr marL="0" indent="0">
              <a:buNone/>
            </a:pPr>
            <a:r>
              <a:rPr lang="hr-HR" sz="3600" b="1" dirty="0">
                <a:solidFill>
                  <a:schemeClr val="tx1"/>
                </a:solidFill>
              </a:rPr>
              <a:t> </a:t>
            </a:r>
            <a:r>
              <a:rPr lang="hr-HR" sz="3600" b="1" dirty="0" smtClean="0">
                <a:solidFill>
                  <a:schemeClr val="tx1"/>
                </a:solidFill>
              </a:rPr>
              <a:t> da nam odgovore na 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1"/>
                </a:solidFill>
              </a:rPr>
              <a:t>  nekoliko pitanja kako je </a:t>
            </a:r>
          </a:p>
          <a:p>
            <a:pPr marL="0" indent="0">
              <a:buNone/>
            </a:pPr>
            <a:r>
              <a:rPr lang="hr-HR" sz="3600" b="1" dirty="0" smtClean="0">
                <a:solidFill>
                  <a:schemeClr val="tx1"/>
                </a:solidFill>
              </a:rPr>
              <a:t>  bilo u školi kada su one išle </a:t>
            </a:r>
            <a:endParaRPr lang="hr-HR" sz="3600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Slikovni rezultat za intervju"/>
          <p:cNvSpPr>
            <a:spLocks noChangeAspect="1" noChangeArrowheads="1"/>
          </p:cNvSpPr>
          <p:nvPr/>
        </p:nvSpPr>
        <p:spPr bwMode="auto">
          <a:xfrm>
            <a:off x="6655930" y="3242682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481736"/>
            <a:ext cx="24880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967999" cy="138640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1"/>
                </a:solidFill>
              </a:rPr>
              <a:t>Svi smo bili vrijedni i marljivi…</a:t>
            </a:r>
            <a:br>
              <a:rPr lang="hr-HR" b="1" dirty="0" smtClean="0">
                <a:solidFill>
                  <a:schemeClr val="tx1"/>
                </a:solidFill>
              </a:rPr>
            </a:br>
            <a:r>
              <a:rPr lang="hr-HR" b="1" dirty="0" smtClean="0">
                <a:solidFill>
                  <a:schemeClr val="tx1"/>
                </a:solidFill>
              </a:rPr>
              <a:t>Na fotografiji smo mi s našom bakom Lucijom Kadić.</a:t>
            </a: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0" y="2144811"/>
            <a:ext cx="2533843" cy="4436769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5387"/>
            <a:ext cx="5507611" cy="44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536" y="548680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Pitali smo baku : „Bako, kakva je bila tvoja škola? Opiši nam”.</a:t>
            </a:r>
            <a:br>
              <a:rPr lang="vi-VN" sz="3200" b="1" dirty="0" smtClean="0">
                <a:latin typeface="Calibri" pitchFamily="34" charset="0"/>
                <a:cs typeface="Calibri" pitchFamily="34" charset="0"/>
              </a:rPr>
            </a:b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„Eeee, đeco moja škola je bila od cigli sa tri velika prozora.</a:t>
            </a:r>
            <a:br>
              <a:rPr lang="vi-VN" sz="3200" b="1" dirty="0" smtClean="0">
                <a:latin typeface="Calibri" pitchFamily="34" charset="0"/>
                <a:cs typeface="Calibri" pitchFamily="34" charset="0"/>
              </a:rPr>
            </a:b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Nije bila kao vaša obojana i lijepa. Unutra je sve bilo  drveno. U klupama sjedilo nas je po šestero. </a:t>
            </a:r>
            <a:br>
              <a:rPr lang="vi-VN" sz="3200" b="1" dirty="0" smtClean="0">
                <a:latin typeface="Calibri" pitchFamily="34" charset="0"/>
                <a:cs typeface="Calibri" pitchFamily="34" charset="0"/>
              </a:rPr>
            </a:br>
            <a:r>
              <a:rPr lang="vi-VN" sz="3200" b="1" dirty="0" smtClean="0">
                <a:latin typeface="Calibri" pitchFamily="34" charset="0"/>
                <a:cs typeface="Calibri" pitchFamily="34" charset="0"/>
              </a:rPr>
              <a:t>Budući da su bake zajedno išle u školu pitali smo ih s koliko godina su krenule u školu? Baka Luca je krenula s 8 godina u školu , a baka Marija sa 7 godina. Išle su 8 godina u školu.</a:t>
            </a:r>
            <a:endParaRPr lang="hr-HR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5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2" y="345246"/>
            <a:ext cx="8270666" cy="6076666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5508104" y="4725144"/>
            <a:ext cx="236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ŠKOLSKA ZGRADA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7698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606"/>
            <a:ext cx="8640960" cy="617934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468791" y="5857875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752609" y="5857875"/>
            <a:ext cx="384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ŠKOLA 1986. GODINE</a:t>
            </a:r>
            <a:r>
              <a:rPr lang="hr-HR" b="1" dirty="0" smtClean="0"/>
              <a:t>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8230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" y="21316"/>
            <a:ext cx="5796887" cy="5796887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5951151" y="875262"/>
            <a:ext cx="32471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/>
              <a:t>ŠKOLA:</a:t>
            </a:r>
          </a:p>
          <a:p>
            <a:r>
              <a:rPr lang="hr-HR" sz="2800" b="1" dirty="0" smtClean="0"/>
              <a:t>GRAĐENA </a:t>
            </a:r>
            <a:r>
              <a:rPr lang="hr-HR" sz="2800" b="1" dirty="0"/>
              <a:t>OD 1954. DO 1. 1. 1955. GODINE</a:t>
            </a:r>
          </a:p>
          <a:p>
            <a:r>
              <a:rPr lang="hr-HR" sz="2800" b="1" dirty="0"/>
              <a:t>STAVLJENA POD KROV 1958./59. GODINE</a:t>
            </a:r>
          </a:p>
          <a:p>
            <a:r>
              <a:rPr lang="hr-HR" sz="2800" b="1" dirty="0"/>
              <a:t>3. 9. 1967. GODINE SVEČANO OTVORENA ŠKOLSKA ZGRADA</a:t>
            </a:r>
          </a:p>
        </p:txBody>
      </p:sp>
    </p:spTree>
    <p:extLst>
      <p:ext uri="{BB962C8B-B14F-4D97-AF65-F5344CB8AC3E}">
        <p14:creationId xmlns:p14="http://schemas.microsoft.com/office/powerpoint/2010/main" val="4996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244</Words>
  <Application>Microsoft Office PowerPoint</Application>
  <PresentationFormat>Prikaz na zaslonu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Putovanje</vt:lpstr>
      <vt:lpstr>MI SMO UČNICI ČETVRTOG RAZREDA</vt:lpstr>
      <vt:lpstr> </vt:lpstr>
      <vt:lpstr>U posjet smo išli i baki Mariji Vuksanović koja ima 69 godina… </vt:lpstr>
      <vt:lpstr>Intervju smo obavili u srijedu,  27. 3. 2018. </vt:lpstr>
      <vt:lpstr>Svi smo bili vrijedni i marljivi… Na fotografiji smo mi s našom bakom Lucijom Kadić.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ŠKOLSKA GODINA 1954./55.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SMO UČNICI ČETVRTOG RAZREDA</dc:title>
  <dc:creator>ĐURĐICA</dc:creator>
  <cp:lastModifiedBy>ĐURĐICA</cp:lastModifiedBy>
  <cp:revision>1</cp:revision>
  <dcterms:created xsi:type="dcterms:W3CDTF">2018-05-23T10:41:13Z</dcterms:created>
  <dcterms:modified xsi:type="dcterms:W3CDTF">2018-05-23T10:44:56Z</dcterms:modified>
</cp:coreProperties>
</file>