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16" name="Rezervirano mjesto datum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6BDC-E6A2-4D01-906D-1ADA2FD05CFF}" type="datetimeFigureOut">
              <a:rPr lang="hr-HR" smtClean="0"/>
              <a:t>23.5.2018.</a:t>
            </a:fld>
            <a:endParaRPr lang="hr-HR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D704EE-8ADC-4660-98F0-4D8C09A7D36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6BDC-E6A2-4D01-906D-1ADA2FD05CFF}" type="datetimeFigureOut">
              <a:rPr lang="hr-HR" smtClean="0"/>
              <a:t>23.5.2018.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04EE-8ADC-4660-98F0-4D8C09A7D36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6BDC-E6A2-4D01-906D-1ADA2FD05CFF}" type="datetimeFigureOut">
              <a:rPr lang="hr-HR" smtClean="0"/>
              <a:t>23.5.2018.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04EE-8ADC-4660-98F0-4D8C09A7D36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27" name="Rezervirano mjesto sadržaja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6BDC-E6A2-4D01-906D-1ADA2FD05CFF}" type="datetimeFigureOut">
              <a:rPr lang="hr-HR" smtClean="0"/>
              <a:t>23.5.2018.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D704EE-8ADC-4660-98F0-4D8C09A7D36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19" name="Rezervirano mjesto datum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6BDC-E6A2-4D01-906D-1ADA2FD05CFF}" type="datetimeFigureOut">
              <a:rPr lang="hr-HR" smtClean="0"/>
              <a:t>23.5.2018.</a:t>
            </a:fld>
            <a:endParaRPr lang="hr-HR"/>
          </a:p>
        </p:txBody>
      </p:sp>
      <p:sp>
        <p:nvSpPr>
          <p:cNvPr id="11" name="Rezervirano mjesto podnožj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04EE-8ADC-4660-98F0-4D8C09A7D362}" type="slidenum">
              <a:rPr lang="hr-HR" smtClean="0"/>
              <a:t>‹#›</a:t>
            </a:fld>
            <a:endParaRPr lang="hr-HR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1" name="Rezervirano mjesto datum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6BDC-E6A2-4D01-906D-1ADA2FD05CFF}" type="datetimeFigureOut">
              <a:rPr lang="hr-HR" smtClean="0"/>
              <a:t>23.5.2018.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04EE-8ADC-4660-98F0-4D8C09A7D36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25" name="Rezervirano mjesto tekst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8" name="Rezervirano mjesto sadržaja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6BDC-E6A2-4D01-906D-1ADA2FD05CFF}" type="datetimeFigureOut">
              <a:rPr lang="hr-HR" smtClean="0"/>
              <a:t>23.5.2018.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D704EE-8ADC-4660-98F0-4D8C09A7D362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2" name="Rezervirano mjesto datum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6BDC-E6A2-4D01-906D-1ADA2FD05CFF}" type="datetimeFigureOut">
              <a:rPr lang="hr-HR" smtClean="0"/>
              <a:t>23.5.2018.</a:t>
            </a:fld>
            <a:endParaRPr lang="hr-HR"/>
          </a:p>
        </p:txBody>
      </p:sp>
      <p:sp>
        <p:nvSpPr>
          <p:cNvPr id="21" name="Rezervirano mjesto podnožj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04EE-8ADC-4660-98F0-4D8C09A7D36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6BDC-E6A2-4D01-906D-1ADA2FD05CFF}" type="datetimeFigureOut">
              <a:rPr lang="hr-HR" smtClean="0"/>
              <a:t>23.5.2018.</a:t>
            </a:fld>
            <a:endParaRPr lang="hr-HR"/>
          </a:p>
        </p:txBody>
      </p:sp>
      <p:sp>
        <p:nvSpPr>
          <p:cNvPr id="24" name="Rezervirano mjesto podnožj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04EE-8ADC-4660-98F0-4D8C09A7D36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vni poveznik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6BDC-E6A2-4D01-906D-1ADA2FD05CFF}" type="datetimeFigureOut">
              <a:rPr lang="hr-HR" smtClean="0"/>
              <a:t>23.5.2018.</a:t>
            </a:fld>
            <a:endParaRPr lang="hr-HR"/>
          </a:p>
        </p:txBody>
      </p:sp>
      <p:sp>
        <p:nvSpPr>
          <p:cNvPr id="29" name="Rezervirano mjesto podnožj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04EE-8ADC-4660-98F0-4D8C09A7D36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zervirano mjesto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Kliknite ikonu da biste dodali  sliku</a:t>
            </a:r>
            <a:endParaRPr kumimoji="0" lang="en-US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6BDC-E6A2-4D01-906D-1ADA2FD05CFF}" type="datetimeFigureOut">
              <a:rPr lang="hr-HR" smtClean="0"/>
              <a:t>23.5.2018.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04EE-8ADC-4660-98F0-4D8C09A7D362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ezervirano mjesto teksta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1" name="Rezervirano mjesto datum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81D6BDC-E6A2-4D01-906D-1ADA2FD05CFF}" type="datetimeFigureOut">
              <a:rPr lang="hr-HR" smtClean="0"/>
              <a:t>23.5.2018.</a:t>
            </a:fld>
            <a:endParaRPr lang="hr-HR"/>
          </a:p>
        </p:txBody>
      </p:sp>
      <p:sp>
        <p:nvSpPr>
          <p:cNvPr id="28" name="Rezervirano mjesto podnožj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D704EE-8ADC-4660-98F0-4D8C09A7D362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zervirano mjesto naslova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avni poveznik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85725" y="800101"/>
            <a:ext cx="24645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/>
              <a:t>OVAKO DANAS IZGLEDA NAŠA ŠKOLA …</a:t>
            </a:r>
          </a:p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1054193"/>
            <a:ext cx="648617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55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1" y="3595257"/>
            <a:ext cx="4095350" cy="3062288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6748440" y="4581128"/>
            <a:ext cx="2371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/>
              <a:t>Odjeća i obuća</a:t>
            </a:r>
          </a:p>
          <a:p>
            <a:r>
              <a:rPr lang="hr-HR" sz="2400" b="1" dirty="0" smtClean="0"/>
              <a:t>bake Luce</a:t>
            </a:r>
            <a:endParaRPr lang="hr-HR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49" y="86784"/>
            <a:ext cx="2581077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96252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029" y="4372446"/>
            <a:ext cx="168275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43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79512" y="188640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/>
              <a:t>Baka Marija nam je pokazala svoju školsku </a:t>
            </a:r>
            <a:r>
              <a:rPr lang="hr-HR" sz="3200" b="1" dirty="0" err="1" smtClean="0"/>
              <a:t>tašnu</a:t>
            </a:r>
            <a:r>
              <a:rPr lang="hr-HR" sz="3200" b="1" dirty="0" smtClean="0"/>
              <a:t> (torbu), pa smo se i mi fotografirali. </a:t>
            </a:r>
            <a:endParaRPr lang="hr-HR" sz="32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26472"/>
            <a:ext cx="3076914" cy="462758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5868"/>
            <a:ext cx="290195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08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3358812" cy="585496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92696"/>
            <a:ext cx="3528392" cy="571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5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395536" y="260648"/>
            <a:ext cx="847605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/>
              <a:t>Upitali smo baku kakav je bio učitelj? Je li bio strog? Kakve je kazne učitelj primjenjivao ?</a:t>
            </a:r>
            <a:endParaRPr lang="hr-HR" sz="3600" b="1" dirty="0"/>
          </a:p>
          <a:p>
            <a:r>
              <a:rPr lang="hr-HR" sz="3600" b="1" dirty="0" smtClean="0"/>
              <a:t>„Učitelj je bio jako strog. Zvali smo ga „Drug”. Kad nisi slušao morao si skupiti prste i dobiješ šibom po njima ili packu. </a:t>
            </a:r>
          </a:p>
          <a:p>
            <a:r>
              <a:rPr lang="hr-HR" sz="3600" b="1" dirty="0" smtClean="0"/>
              <a:t>Imali smo i „magareću klupu” u kojoj su sjedili zločesti đaci. Ja sam bila primjerena i nisam dobivala batine. Ako nemaš zadaću onda moraš klečati.”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5468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43493"/>
            <a:ext cx="4032448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256" y="116633"/>
            <a:ext cx="2729167" cy="357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3240360" cy="422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74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4404123" cy="377800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122" y="2319967"/>
            <a:ext cx="4632373" cy="403760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88024" y="457200"/>
            <a:ext cx="4200528" cy="1171600"/>
          </a:xfrm>
        </p:spPr>
        <p:txBody>
          <a:bodyPr>
            <a:normAutofit fontScale="90000"/>
          </a:bodyPr>
          <a:lstStyle/>
          <a:p>
            <a:r>
              <a:rPr lang="hr-HR" sz="4000" dirty="0" smtClean="0">
                <a:solidFill>
                  <a:schemeClr val="tx1"/>
                </a:solidFill>
              </a:rPr>
              <a:t>Ovo smo mi …</a:t>
            </a:r>
            <a:br>
              <a:rPr lang="hr-HR" sz="4000" dirty="0" smtClean="0">
                <a:solidFill>
                  <a:schemeClr val="tx1"/>
                </a:solidFill>
              </a:rPr>
            </a:br>
            <a:r>
              <a:rPr lang="hr-HR" sz="4000" dirty="0" smtClean="0">
                <a:solidFill>
                  <a:schemeClr val="tx1"/>
                </a:solidFill>
              </a:rPr>
              <a:t>školska godina 2017./18.</a:t>
            </a:r>
            <a:endParaRPr lang="hr-HR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3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67544" y="188640"/>
            <a:ext cx="828092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000" b="1" dirty="0"/>
              <a:t>ZAHVALJUJEMO SVIMA KOJI SU SUDJELOVALI U PROJEKTU „DA SE NE ZABORAVI“, POSEBNA ZAHVALA NAŠIM UČENICIMA I NJIHOVIM </a:t>
            </a:r>
            <a:r>
              <a:rPr lang="hr-HR" sz="3000" b="1" dirty="0" smtClean="0"/>
              <a:t>RAZREDNICAMA, MARTINI, KATICI, BARICI I KATARINI.</a:t>
            </a:r>
            <a:endParaRPr lang="hr-HR" sz="3000" b="1" dirty="0"/>
          </a:p>
          <a:p>
            <a:endParaRPr lang="hr-HR" sz="3000" b="1" dirty="0" smtClean="0"/>
          </a:p>
          <a:p>
            <a:r>
              <a:rPr lang="hr-HR" sz="3000" b="1" dirty="0" smtClean="0"/>
              <a:t>TAKOĐER </a:t>
            </a:r>
            <a:r>
              <a:rPr lang="hr-HR" sz="3000" b="1" dirty="0"/>
              <a:t>VELIKO HVALA</a:t>
            </a:r>
            <a:r>
              <a:rPr lang="hr-HR" sz="3000" b="1" dirty="0" smtClean="0"/>
              <a:t>:</a:t>
            </a:r>
          </a:p>
          <a:p>
            <a:endParaRPr lang="hr-HR" sz="3000" b="1" dirty="0"/>
          </a:p>
          <a:p>
            <a:r>
              <a:rPr lang="hr-HR" sz="3000" b="1" u="sng" dirty="0"/>
              <a:t>BAKAMA</a:t>
            </a:r>
            <a:r>
              <a:rPr lang="hr-HR" sz="3000" b="1" dirty="0"/>
              <a:t>: </a:t>
            </a:r>
            <a:r>
              <a:rPr lang="hr-HR" sz="3000" b="1" i="1" dirty="0"/>
              <a:t>KATI KADIĆ, BARICI ŠKRIPEK, ANI VARZIĆ, MANDI UŽAREVIĆ, ĐURĐI KNEŽEVIĆ, KAJI KOKANOVIĆ, MARIJI VUKSANOVIĆ, LUCIJI KADIĆ, ČIČA ANDRIJI UŽAREVIĆU I  UMIROVLJENOM RAVNATELJU FRANJI MATASOVIĆU.</a:t>
            </a:r>
          </a:p>
        </p:txBody>
      </p:sp>
    </p:spTree>
    <p:extLst>
      <p:ext uri="{BB962C8B-B14F-4D97-AF65-F5344CB8AC3E}">
        <p14:creationId xmlns:p14="http://schemas.microsoft.com/office/powerpoint/2010/main" val="25623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1700808"/>
            <a:ext cx="8229600" cy="1143000"/>
          </a:xfrm>
        </p:spPr>
        <p:txBody>
          <a:bodyPr>
            <a:noAutofit/>
          </a:bodyPr>
          <a:lstStyle/>
          <a:p>
            <a:r>
              <a:rPr lang="hr-HR" sz="7200" b="1" dirty="0" smtClean="0">
                <a:solidFill>
                  <a:schemeClr val="accent1">
                    <a:lumMod val="50000"/>
                  </a:schemeClr>
                </a:solidFill>
              </a:rPr>
              <a:t>HVALA NA PAŽNJI! </a:t>
            </a:r>
            <a:endParaRPr lang="hr-HR" sz="7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3851920" y="4581128"/>
            <a:ext cx="4846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800" b="1" dirty="0">
                <a:solidFill>
                  <a:schemeClr val="accent1">
                    <a:lumMod val="75000"/>
                  </a:schemeClr>
                </a:solidFill>
              </a:rPr>
              <a:t>RAVNATELJICA</a:t>
            </a:r>
          </a:p>
        </p:txBody>
      </p:sp>
    </p:spTree>
    <p:extLst>
      <p:ext uri="{BB962C8B-B14F-4D97-AF65-F5344CB8AC3E}">
        <p14:creationId xmlns:p14="http://schemas.microsoft.com/office/powerpoint/2010/main" val="381417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35744" y="271463"/>
            <a:ext cx="80260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/>
              <a:t>„Kakva je bila učionica?”, pitali smo bake?</a:t>
            </a:r>
          </a:p>
          <a:p>
            <a:r>
              <a:rPr lang="hr-HR" sz="4000" b="1" dirty="0" smtClean="0"/>
              <a:t>„Srednje veličine. Stare drvene klupe poredane u dugačke redove. Po šest đaka je sjedilo u jednom redu.”</a:t>
            </a:r>
            <a:r>
              <a:rPr lang="pl-PL" sz="4000" b="1" dirty="0"/>
              <a:t> </a:t>
            </a:r>
            <a:endParaRPr lang="pl-PL" sz="4000" b="1" dirty="0" smtClean="0"/>
          </a:p>
          <a:p>
            <a:r>
              <a:rPr lang="pl-PL" sz="4000" b="1" dirty="0" smtClean="0"/>
              <a:t>Zanimalo </a:t>
            </a:r>
            <a:r>
              <a:rPr lang="pl-PL" sz="4000" b="1" dirty="0"/>
              <a:t>nas je koliko je učenika bilo u razredu. Bake su odgovorile da ih je bilo preko </a:t>
            </a:r>
            <a:r>
              <a:rPr lang="pl-PL" sz="4000" b="1" dirty="0" smtClean="0"/>
              <a:t>27 </a:t>
            </a:r>
            <a:r>
              <a:rPr lang="pl-PL" sz="4000" b="1" dirty="0"/>
              <a:t>đaka. </a:t>
            </a:r>
            <a:endParaRPr lang="hr-HR" sz="4000" b="1" dirty="0"/>
          </a:p>
        </p:txBody>
      </p:sp>
    </p:spTree>
    <p:extLst>
      <p:ext uri="{BB962C8B-B14F-4D97-AF65-F5344CB8AC3E}">
        <p14:creationId xmlns:p14="http://schemas.microsoft.com/office/powerpoint/2010/main" val="3453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74944"/>
            <a:ext cx="7200800" cy="5334376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460773" y="214314"/>
            <a:ext cx="7822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/>
              <a:t>OVO JE NAŠA UČIONICA …</a:t>
            </a:r>
            <a:endParaRPr lang="hr-HR" sz="3600" b="1" dirty="0"/>
          </a:p>
        </p:txBody>
      </p:sp>
    </p:spTree>
    <p:extLst>
      <p:ext uri="{BB962C8B-B14F-4D97-AF65-F5344CB8AC3E}">
        <p14:creationId xmlns:p14="http://schemas.microsoft.com/office/powerpoint/2010/main" val="22218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3" y="260648"/>
            <a:ext cx="792088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755576" y="188640"/>
            <a:ext cx="78867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/>
              <a:t>NA PITANJE KOJE SU PREDMETE IMALE, DOBILI SMO SLIJEDEĆI ODGOVOR :</a:t>
            </a:r>
          </a:p>
          <a:p>
            <a:endParaRPr lang="hr-HR" sz="3200" b="1" dirty="0" smtClean="0"/>
          </a:p>
          <a:p>
            <a:r>
              <a:rPr lang="hr-HR" sz="3200" b="1" dirty="0" smtClean="0"/>
              <a:t>Muzički, Fizički, Hrvatski, Matematiku, Prirodu, Likovni i Njemački jezik.</a:t>
            </a:r>
          </a:p>
          <a:p>
            <a:endParaRPr lang="hr-HR" sz="3200" b="1" dirty="0"/>
          </a:p>
          <a:p>
            <a:r>
              <a:rPr lang="hr-HR" sz="3200" b="1" dirty="0" smtClean="0"/>
              <a:t>Knjige su nasljeđivale od drugih đaka. Nije bilo novih knjiga.</a:t>
            </a:r>
          </a:p>
          <a:p>
            <a:endParaRPr lang="hr-HR" sz="3200" b="1" dirty="0"/>
          </a:p>
          <a:p>
            <a:r>
              <a:rPr lang="hr-HR" sz="3200" b="1" dirty="0" smtClean="0"/>
              <a:t>Od školskog pribora koristile su : teku, olovku, gumicu, tuš i pero , imale su jednu pločicu</a:t>
            </a:r>
            <a:endParaRPr lang="hr-HR" sz="3200" b="1" dirty="0"/>
          </a:p>
        </p:txBody>
      </p:sp>
    </p:spTree>
    <p:extLst>
      <p:ext uri="{BB962C8B-B14F-4D97-AF65-F5344CB8AC3E}">
        <p14:creationId xmlns:p14="http://schemas.microsoft.com/office/powerpoint/2010/main" val="408746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veza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19" y="229318"/>
            <a:ext cx="4122783" cy="37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ikovni rezultat za staro nalivp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87" y="229319"/>
            <a:ext cx="3730531" cy="373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ikovni rezultat za stare biljeÅ¾n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733" y="4185958"/>
            <a:ext cx="2669138" cy="267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7" y="3212976"/>
            <a:ext cx="4340969" cy="349858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79" y="307183"/>
            <a:ext cx="4289821" cy="3553865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375047" y="642938"/>
            <a:ext cx="4157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/>
              <a:t>Ovo je naš pribor za matematiku (trokut, ravnalo i šestar)</a:t>
            </a:r>
            <a:endParaRPr lang="hr-HR" sz="3600" b="1" dirty="0"/>
          </a:p>
        </p:txBody>
      </p:sp>
    </p:spTree>
    <p:extLst>
      <p:ext uri="{BB962C8B-B14F-4D97-AF65-F5344CB8AC3E}">
        <p14:creationId xmlns:p14="http://schemas.microsoft.com/office/powerpoint/2010/main" val="37860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417910" y="400050"/>
            <a:ext cx="78759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/>
              <a:t>„Bako , jeste li imali svjedodžbe i kakav ste bili đak?”</a:t>
            </a:r>
          </a:p>
          <a:p>
            <a:r>
              <a:rPr lang="hr-HR" sz="3200" b="1" dirty="0" smtClean="0"/>
              <a:t>„Imali smo đačke knjižice, bili smo jako primjereni, a prolazile smo s dobrim” , rekle su nam bake.</a:t>
            </a:r>
          </a:p>
          <a:p>
            <a:endParaRPr lang="hr-HR" sz="3200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38766"/>
            <a:ext cx="3937992" cy="3015029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6065044" y="3096340"/>
            <a:ext cx="2775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/>
              <a:t>Baka Lucija Kadić</a:t>
            </a:r>
            <a:endParaRPr lang="hr-HR" sz="3200" b="1" dirty="0"/>
          </a:p>
        </p:txBody>
      </p:sp>
    </p:spTree>
    <p:extLst>
      <p:ext uri="{BB962C8B-B14F-4D97-AF65-F5344CB8AC3E}">
        <p14:creationId xmlns:p14="http://schemas.microsoft.com/office/powerpoint/2010/main" val="429251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23527" y="620688"/>
            <a:ext cx="867668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/>
              <a:t>Zanimalo nas je kako su se bake odijevale u tadašnje vrijeme.</a:t>
            </a:r>
          </a:p>
          <a:p>
            <a:r>
              <a:rPr lang="hr-HR" sz="4000" b="1" dirty="0" smtClean="0"/>
              <a:t>Bake su nam rekle da su dječaci bili u košuljama i šokačkim gaćama , a djevojčice u nošnjama, u bluzama i suknjama.</a:t>
            </a:r>
          </a:p>
          <a:p>
            <a:r>
              <a:rPr lang="hr-HR" sz="4000" b="1" dirty="0" smtClean="0"/>
              <a:t>Imale su </a:t>
            </a:r>
            <a:r>
              <a:rPr lang="hr-HR" sz="4000" b="1" dirty="0" err="1" smtClean="0"/>
              <a:t>tašnu</a:t>
            </a:r>
            <a:r>
              <a:rPr lang="hr-HR" sz="4000" b="1" dirty="0" smtClean="0"/>
              <a:t> . Bili su bosi , a po zimi su išli u </a:t>
            </a:r>
            <a:r>
              <a:rPr lang="hr-HR" sz="4000" b="1" dirty="0" err="1" smtClean="0"/>
              <a:t>opankama</a:t>
            </a:r>
            <a:r>
              <a:rPr lang="hr-HR" sz="4000" b="1" dirty="0" smtClean="0"/>
              <a:t>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77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tovanje">
  <a:themeElements>
    <a:clrScheme name="Putovanj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u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u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</TotalTime>
  <Words>403</Words>
  <Application>Microsoft Office PowerPoint</Application>
  <PresentationFormat>Prikaz na zaslonu (4:3)</PresentationFormat>
  <Paragraphs>35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18" baseType="lpstr">
      <vt:lpstr>Putovanje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Ovo smo mi … školska godina 2017./18.</vt:lpstr>
      <vt:lpstr>PowerPointova prezentacija</vt:lpstr>
      <vt:lpstr>HVALA NA PAŽNJI!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ĐURĐICA</dc:creator>
  <cp:lastModifiedBy>ĐURĐICA</cp:lastModifiedBy>
  <cp:revision>1</cp:revision>
  <dcterms:created xsi:type="dcterms:W3CDTF">2018-05-23T10:46:27Z</dcterms:created>
  <dcterms:modified xsi:type="dcterms:W3CDTF">2018-05-23T10:47:58Z</dcterms:modified>
</cp:coreProperties>
</file>