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3F9"/>
    <a:srgbClr val="F2FDCB"/>
    <a:srgbClr val="FFD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320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703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822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70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187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555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773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55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72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329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347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CC73-C0CA-40E6-882E-BA45F68FA57F}" type="datetimeFigureOut">
              <a:rPr lang="hr-HR" smtClean="0"/>
              <a:t>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64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entar.erf.unizg.hr/?fbclid=IwAR0_GKrtDN1XqkaL4FCDQtrbuNsradRU-b2CDW0PoNTco6impwT7ygklx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b="1" dirty="0">
                <a:latin typeface="Candara" panose="020E0502030303020204" pitchFamily="34" charset="0"/>
              </a:rPr>
              <a:t>Centar za rehabilitaciju Edukacijsko-rehabilitacijskog fakulteta Sveučilišta u Zagrebu</a:t>
            </a:r>
            <a:br>
              <a:rPr lang="hr-HR" sz="3200" dirty="0">
                <a:latin typeface="Candara" panose="020E0502030303020204" pitchFamily="34" charset="0"/>
              </a:rPr>
            </a:br>
            <a:r>
              <a:rPr lang="hr-HR" sz="3200" dirty="0">
                <a:latin typeface="Candara" panose="020E0502030303020204" pitchFamily="34" charset="0"/>
              </a:rPr>
              <a:t>(</a:t>
            </a:r>
            <a:r>
              <a:rPr lang="hr-HR" sz="3200" dirty="0">
                <a:latin typeface="Candara" panose="020E0502030303020204" pitchFamily="34" charset="0"/>
                <a:hlinkClick r:id="rId2"/>
              </a:rPr>
              <a:t>https://centar.erf.unizg.hr/</a:t>
            </a:r>
            <a:r>
              <a:rPr lang="hr-HR" sz="3200" dirty="0">
                <a:latin typeface="Candara" panose="020E0502030303020204" pitchFamily="34" charset="0"/>
              </a:rPr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8522"/>
            <a:ext cx="1494658" cy="14946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83429" y="2302685"/>
            <a:ext cx="8591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>
                <a:latin typeface="Candara" panose="020E0502030303020204" pitchFamily="34" charset="0"/>
              </a:rPr>
              <a:t>besplatno telefonsko savjetovanje za roditelje zabrinute za razvoj svog djeteta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Candara" panose="020E0502030303020204" pitchFamily="34" charset="0"/>
              </a:rPr>
              <a:t>uslugu pružaju psiholozi, edukacijski rehabilitatori, logopedi i socijalni pedagozi</a:t>
            </a:r>
          </a:p>
        </p:txBody>
      </p:sp>
      <p:sp>
        <p:nvSpPr>
          <p:cNvPr id="8" name="AutoShape 6" descr="http://www.arasaac.org/classes/img/thumbnail.php?i=c2l6ZT0zMDAmcnV0YT0uLi8uLi9yZXBvc2l0b3Jpby9vcmlnaW5hbGVzLzI1ODUucG5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" y="3373180"/>
            <a:ext cx="12174026" cy="309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7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41</Words>
  <Application>Microsoft Office PowerPoint</Application>
  <PresentationFormat>Široki zaslon</PresentationFormat>
  <Paragraphs>3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Centar za rehabilitaciju Edukacijsko-rehabilitacijskog fakulteta Sveučilišta u Zagrebu (https://centar.erf.unizg.hr/)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Korisnik</cp:lastModifiedBy>
  <cp:revision>10</cp:revision>
  <dcterms:created xsi:type="dcterms:W3CDTF">2020-04-01T14:42:54Z</dcterms:created>
  <dcterms:modified xsi:type="dcterms:W3CDTF">2020-04-07T09:05:31Z</dcterms:modified>
</cp:coreProperties>
</file>