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latin typeface="Candara" panose="020E0502030303020204" pitchFamily="34" charset="0"/>
              </a:rPr>
              <a:t>Centar za rehabilitaciju Edukacijsko-rehabilitacijskog fakulteta Sveučilišta u Zagrebu</a:t>
            </a:r>
            <a:br>
              <a:rPr lang="hr-HR" sz="3200" dirty="0">
                <a:latin typeface="Candara" panose="020E0502030303020204" pitchFamily="34" charset="0"/>
              </a:rPr>
            </a:br>
            <a:r>
              <a:rPr lang="hr-HR" sz="3200" dirty="0">
                <a:latin typeface="Candara" panose="020E0502030303020204" pitchFamily="34" charset="0"/>
              </a:rPr>
              <a:t>(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https://centar.erf.unizg.hr/</a:t>
            </a:r>
            <a:r>
              <a:rPr lang="hr-HR" sz="3200" dirty="0">
                <a:latin typeface="Candara" panose="020E050203030302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besplatno telefonsko savjetovanje za roditelje zabrinute za razvoj svog djeteta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uslugu pružaju psiholozi, edukacijski rehabilitatori, logopedi i socijalni pedagozi</a:t>
            </a: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Korisnik</cp:lastModifiedBy>
  <cp:revision>10</cp:revision>
  <dcterms:created xsi:type="dcterms:W3CDTF">2020-04-01T14:42:54Z</dcterms:created>
  <dcterms:modified xsi:type="dcterms:W3CDTF">2020-04-07T09:05:31Z</dcterms:modified>
</cp:coreProperties>
</file>