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66" r:id="rId6"/>
    <p:sldId id="260" r:id="rId7"/>
    <p:sldId id="264" r:id="rId8"/>
    <p:sldId id="261" r:id="rId9"/>
    <p:sldId id="267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EB059-1273-49B9-BD09-6492815EE5C3}" type="datetimeFigureOut">
              <a:rPr lang="hr-HR" smtClean="0"/>
              <a:pPr/>
              <a:t>7.10.2014.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99A3A-3FDA-4FD2-8BA1-DB688916C99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Dan neovisnosti Republike Hrvatske </a:t>
            </a:r>
            <a:br>
              <a:rPr lang="hr-HR" dirty="0" smtClean="0"/>
            </a:br>
            <a:r>
              <a:rPr lang="hr-HR" dirty="0" smtClean="0"/>
              <a:t>08.listopad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Content Placeholder 4" descr="JOSIPOVIĆ. 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3861048"/>
            <a:ext cx="4464496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Content Placeholder 3" descr="sretan vam dan neovisnost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Dan neovisnosti 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Dan </a:t>
            </a:r>
            <a:r>
              <a:rPr lang="hr-HR" sz="2800" dirty="0" smtClean="0"/>
              <a:t>neovisnosti </a:t>
            </a:r>
            <a:r>
              <a:rPr lang="hr-HR" sz="2800" dirty="0"/>
              <a:t>u </a:t>
            </a:r>
            <a:r>
              <a:rPr lang="hr-HR" sz="2800" dirty="0" smtClean="0"/>
              <a:t>Hrvatskoj </a:t>
            </a:r>
            <a:r>
              <a:rPr lang="hr-HR" sz="2800" dirty="0"/>
              <a:t>se obilježava 8</a:t>
            </a:r>
            <a:r>
              <a:rPr lang="hr-HR" sz="2800" dirty="0" smtClean="0"/>
              <a:t>. </a:t>
            </a:r>
            <a:r>
              <a:rPr lang="hr-HR" sz="2800" dirty="0"/>
              <a:t>listopada i neradni je dan</a:t>
            </a:r>
            <a:r>
              <a:rPr lang="hr-HR" sz="2800" dirty="0" smtClean="0"/>
              <a:t>.</a:t>
            </a:r>
          </a:p>
          <a:p>
            <a:r>
              <a:rPr lang="hr-HR" sz="2800" dirty="0" smtClean="0"/>
              <a:t> </a:t>
            </a:r>
            <a:r>
              <a:rPr lang="hr-HR" sz="2800" dirty="0"/>
              <a:t>Toga dana 1991. </a:t>
            </a:r>
            <a:r>
              <a:rPr lang="hr-HR" sz="2800" dirty="0" smtClean="0"/>
              <a:t>godine, </a:t>
            </a:r>
            <a:r>
              <a:rPr lang="hr-HR" sz="2800" dirty="0"/>
              <a:t>Hrvatski sabor je jednoglasno donio Odluku o raskidu državnopravnih </a:t>
            </a:r>
            <a:r>
              <a:rPr lang="hr-HR" sz="2800" dirty="0" smtClean="0"/>
              <a:t>veza </a:t>
            </a:r>
            <a:r>
              <a:rPr lang="hr-HR" sz="2800" dirty="0"/>
              <a:t>s ostalim republikama i pokrajinama </a:t>
            </a:r>
            <a:r>
              <a:rPr lang="hr-HR" sz="2800" dirty="0" smtClean="0"/>
              <a:t>SFRJ</a:t>
            </a:r>
            <a:r>
              <a:rPr lang="hr-HR" dirty="0" smtClean="0"/>
              <a:t>. 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Podrumska sjednica Hrvatskog sabora u Ininoj zgradi 8.10.1991.</a:t>
            </a:r>
            <a:endParaRPr lang="hr-HR" dirty="0"/>
          </a:p>
        </p:txBody>
      </p:sp>
      <p:pic>
        <p:nvPicPr>
          <p:cNvPr id="4" name="Content Placeholder 3" descr="ZasjedanjeI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2132856"/>
            <a:ext cx="4752528" cy="3645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Dana  25. lipnja 1991. Hrvatski sabor je donio Ustavnu odluku o suverenosti i samostalnosti Republike Hrvatske.</a:t>
            </a:r>
          </a:p>
          <a:p>
            <a:r>
              <a:rPr lang="hr-HR" dirty="0" smtClean="0"/>
              <a:t>Na osnovi Brijunske deklaracije od 7.7.1991., tj. na zahtjev Europske zajednice ta je odluka odgođena na tri mjeseca.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Donošenje odluke o suverenosti i samostalnosti</a:t>
            </a:r>
            <a:endParaRPr lang="hr-HR" dirty="0"/>
          </a:p>
        </p:txBody>
      </p:sp>
      <p:pic>
        <p:nvPicPr>
          <p:cNvPr id="4" name="Content Placeholder 3" descr="Drzavnost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060848"/>
            <a:ext cx="6696744" cy="39604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Istog </a:t>
            </a:r>
            <a:r>
              <a:rPr lang="hr-HR" dirty="0" smtClean="0"/>
              <a:t>dana </a:t>
            </a:r>
            <a:r>
              <a:rPr lang="hr-HR" dirty="0" smtClean="0"/>
              <a:t>kada je istekao moratorij na hrvatsku Odluku o </a:t>
            </a:r>
            <a:r>
              <a:rPr lang="hr-HR" dirty="0" smtClean="0"/>
              <a:t>samostalnosti, </a:t>
            </a:r>
            <a:r>
              <a:rPr lang="hr-HR" dirty="0" smtClean="0"/>
              <a:t>7.10.1991</a:t>
            </a:r>
            <a:r>
              <a:rPr lang="hr-HR" dirty="0" smtClean="0"/>
              <a:t>. </a:t>
            </a:r>
            <a:r>
              <a:rPr lang="hr-HR" dirty="0" smtClean="0"/>
              <a:t>zrakoplovi JNA bombardirali su povijesnu jezgru Zagreba, saborsku zgradu Banske dvore gdje se nalazilo državno vodstvo na čelu sa tadašnjim predsjednikom Franjom Tuđmanom.</a:t>
            </a:r>
          </a:p>
          <a:p>
            <a:r>
              <a:rPr lang="hr-HR" dirty="0" smtClean="0"/>
              <a:t> Zbog </a:t>
            </a:r>
            <a:r>
              <a:rPr lang="hr-HR" dirty="0" smtClean="0"/>
              <a:t>toga, </a:t>
            </a:r>
            <a:r>
              <a:rPr lang="hr-HR" dirty="0" smtClean="0"/>
              <a:t>povijesna </a:t>
            </a:r>
            <a:r>
              <a:rPr lang="hr-HR" dirty="0" smtClean="0"/>
              <a:t>sjednica </a:t>
            </a:r>
            <a:r>
              <a:rPr lang="hr-HR" dirty="0" smtClean="0"/>
              <a:t>održana je 8.listopada </a:t>
            </a:r>
            <a:r>
              <a:rPr lang="hr-HR" dirty="0" smtClean="0"/>
              <a:t>1991</a:t>
            </a:r>
            <a:r>
              <a:rPr lang="hr-HR" dirty="0" smtClean="0"/>
              <a:t>.</a:t>
            </a:r>
            <a:r>
              <a:rPr lang="hr-HR" dirty="0" smtClean="0"/>
              <a:t> </a:t>
            </a:r>
            <a:r>
              <a:rPr lang="hr-HR" dirty="0" smtClean="0"/>
              <a:t>na tajnom </a:t>
            </a:r>
            <a:r>
              <a:rPr lang="hr-HR" dirty="0" smtClean="0"/>
              <a:t>mjestu, </a:t>
            </a:r>
            <a:r>
              <a:rPr lang="hr-HR" dirty="0" smtClean="0"/>
              <a:t>u podrumu Inine zgrade u Šubićevoj ulici u Zagrebu.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Raketirani Banski dvori</a:t>
            </a:r>
            <a:endParaRPr lang="hr-HR" dirty="0"/>
          </a:p>
        </p:txBody>
      </p:sp>
      <p:pic>
        <p:nvPicPr>
          <p:cNvPr id="4" name="Picture 2" descr="http://www.barkun.org/gallery/albums/userpics/normal_banski_dvor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00808"/>
            <a:ext cx="5904656" cy="4213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/>
          <a:lstStyle/>
          <a:p>
            <a:r>
              <a:rPr lang="hr-HR" dirty="0" smtClean="0"/>
              <a:t>Hrvatski sabor je jednoglasno prihvatio Rezoluciju o razlazu s Jugoslavijom na temelju volje građana na referendumu i svoje lipanjske </a:t>
            </a:r>
            <a:r>
              <a:rPr lang="hr-HR" dirty="0" smtClean="0"/>
              <a:t>Odluke </a:t>
            </a:r>
            <a:r>
              <a:rPr lang="hr-HR" dirty="0" smtClean="0"/>
              <a:t>o suverenosti i samostalnosti. </a:t>
            </a:r>
          </a:p>
          <a:p>
            <a:r>
              <a:rPr lang="hr-HR" dirty="0" smtClean="0"/>
              <a:t>Povijesnu rezoluciju pročitao je Vladimir Šeks </a:t>
            </a:r>
            <a:r>
              <a:rPr lang="hr-HR" dirty="0" smtClean="0"/>
              <a:t>koji je potvrdio</a:t>
            </a:r>
            <a:r>
              <a:rPr lang="hr-HR" dirty="0" smtClean="0"/>
              <a:t> </a:t>
            </a:r>
            <a:r>
              <a:rPr lang="hr-HR" dirty="0" smtClean="0"/>
              <a:t>da Jugoslavija kao zajednica država više ne postoji.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1_525314da67cf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853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209</Words>
  <Application>Microsoft Office PowerPoint</Application>
  <PresentationFormat>On-screen Show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Dan neovisnosti Republike Hrvatske  08.listopad</vt:lpstr>
      <vt:lpstr>Dan neovisnosti  </vt:lpstr>
      <vt:lpstr>Podrumska sjednica Hrvatskog sabora u Ininoj zgradi 8.10.1991.</vt:lpstr>
      <vt:lpstr>Slide 4</vt:lpstr>
      <vt:lpstr>Donošenje odluke o suverenosti i samostalnosti</vt:lpstr>
      <vt:lpstr>Slide 6</vt:lpstr>
      <vt:lpstr>Raketirani Banski dvori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neovisnosti 08.listopad</dc:title>
  <dc:creator>Anita</dc:creator>
  <cp:lastModifiedBy>Anita</cp:lastModifiedBy>
  <cp:revision>23</cp:revision>
  <dcterms:created xsi:type="dcterms:W3CDTF">2014-09-15T11:24:36Z</dcterms:created>
  <dcterms:modified xsi:type="dcterms:W3CDTF">2014-10-07T15:38:15Z</dcterms:modified>
</cp:coreProperties>
</file>