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62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69" d="100"/>
          <a:sy n="69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B2F89-4ECE-47DF-85E5-C89D74E448D5}" type="datetimeFigureOut">
              <a:rPr lang="hr-HR" smtClean="0"/>
              <a:t>10.5.2016.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2C2C9-B6BA-4111-B4DA-EE269CC8F3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796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C2C9-B6BA-4111-B4DA-EE269CC8F39A}" type="slidenum">
              <a:rPr lang="hr-HR" smtClean="0"/>
              <a:t>5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646-027E-47EC-80D8-A163EA54AD6D}" type="datetimeFigureOut">
              <a:rPr lang="hr-HR" smtClean="0"/>
              <a:t>10.5.2016.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569E-CB06-47D8-A482-0AFBF5EBE7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646-027E-47EC-80D8-A163EA54AD6D}" type="datetimeFigureOut">
              <a:rPr lang="hr-HR" smtClean="0"/>
              <a:t>10.5.2016.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569E-CB06-47D8-A482-0AFBF5EBE7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646-027E-47EC-80D8-A163EA54AD6D}" type="datetimeFigureOut">
              <a:rPr lang="hr-HR" smtClean="0"/>
              <a:t>10.5.2016.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569E-CB06-47D8-A482-0AFBF5EBE7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646-027E-47EC-80D8-A163EA54AD6D}" type="datetimeFigureOut">
              <a:rPr lang="hr-HR" smtClean="0"/>
              <a:t>10.5.2016.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569E-CB06-47D8-A482-0AFBF5EBE7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646-027E-47EC-80D8-A163EA54AD6D}" type="datetimeFigureOut">
              <a:rPr lang="hr-HR" smtClean="0"/>
              <a:t>10.5.2016.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569E-CB06-47D8-A482-0AFBF5EBE7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646-027E-47EC-80D8-A163EA54AD6D}" type="datetimeFigureOut">
              <a:rPr lang="hr-HR" smtClean="0"/>
              <a:t>10.5.2016.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569E-CB06-47D8-A482-0AFBF5EBE7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646-027E-47EC-80D8-A163EA54AD6D}" type="datetimeFigureOut">
              <a:rPr lang="hr-HR" smtClean="0"/>
              <a:t>10.5.2016.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569E-CB06-47D8-A482-0AFBF5EBE7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646-027E-47EC-80D8-A163EA54AD6D}" type="datetimeFigureOut">
              <a:rPr lang="hr-HR" smtClean="0"/>
              <a:t>10.5.2016.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569E-CB06-47D8-A482-0AFBF5EBE7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646-027E-47EC-80D8-A163EA54AD6D}" type="datetimeFigureOut">
              <a:rPr lang="hr-HR" smtClean="0"/>
              <a:t>10.5.2016.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569E-CB06-47D8-A482-0AFBF5EBE7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646-027E-47EC-80D8-A163EA54AD6D}" type="datetimeFigureOut">
              <a:rPr lang="hr-HR" smtClean="0"/>
              <a:t>10.5.2016.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569E-CB06-47D8-A482-0AFBF5EBE7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646-027E-47EC-80D8-A163EA54AD6D}" type="datetimeFigureOut">
              <a:rPr lang="hr-HR" smtClean="0"/>
              <a:t>10.5.2016.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569E-CB06-47D8-A482-0AFBF5EBE7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E9646-027E-47EC-80D8-A163EA54AD6D}" type="datetimeFigureOut">
              <a:rPr lang="hr-HR" smtClean="0"/>
              <a:t>10.5.2016.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569E-CB06-47D8-A482-0AFBF5EBE7BD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0px-Allianz-Arena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4250209"/>
          </a:xfrm>
          <a:prstGeom prst="roundRect">
            <a:avLst>
              <a:gd name="adj" fmla="val 4470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Baustelle der Allianz Arena im November 2004</a:t>
            </a:r>
            <a:endParaRPr lang="hr-HR" b="1" dirty="0"/>
          </a:p>
        </p:txBody>
      </p:sp>
      <p:pic>
        <p:nvPicPr>
          <p:cNvPr id="3" name="Picture 2" descr="domago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8352928" cy="4272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Daten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Allianzarena_ba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3284984"/>
            <a:ext cx="5076056" cy="3140968"/>
          </a:xfr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049539"/>
            <a:ext cx="3600400" cy="2808461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latin typeface="inherit"/>
                <a:cs typeface="Arial" pitchFamily="34" charset="0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latin typeface="inherit"/>
                <a:cs typeface="Arial" pitchFamily="34" charset="0"/>
              </a:rPr>
              <a:t>   </a:t>
            </a: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latin typeface="inherit"/>
                <a:cs typeface="Arial" pitchFamily="34" charset="0"/>
              </a:rPr>
              <a:t>Stadion : 258 m x 227 m x 50 m</a:t>
            </a:r>
            <a:endParaRPr kumimoji="0" lang="hr-HR" b="1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latin typeface="inheri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latin typeface="inherit"/>
                <a:cs typeface="Arial" pitchFamily="34" charset="0"/>
              </a:rPr>
              <a:t>   </a:t>
            </a: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latin typeface="inherit"/>
                <a:cs typeface="Arial" pitchFamily="34" charset="0"/>
              </a:rPr>
              <a:t>Spielplatz : 105 m x 68 m</a:t>
            </a:r>
            <a:r>
              <a:rPr kumimoji="0" lang="de-DE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hr-HR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105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Er</a:t>
            </a:r>
            <a:r>
              <a:rPr lang="hr-HR" b="1" dirty="0" smtClean="0"/>
              <a:t>öffnung : 19. Mai 2005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b="1" dirty="0" smtClean="0"/>
              <a:t>    Kosten : 340 Millionen Euro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b="1" dirty="0"/>
              <a:t> </a:t>
            </a:r>
            <a:r>
              <a:rPr lang="hr-HR" b="1" dirty="0" smtClean="0"/>
              <a:t>   Kapazität : 75.000 Plätze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b="1" dirty="0" smtClean="0"/>
              <a:t>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hr-H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050" b="1" dirty="0" smtClean="0">
                <a:latin typeface="Arial" pitchFamily="34" charset="0"/>
                <a:cs typeface="Arial" pitchFamily="34" charset="0"/>
              </a:rPr>
              <a:t>       </a:t>
            </a:r>
            <a:endParaRPr kumimoji="0" lang="hr-HR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de-DE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7584" y="2060848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Das Stadion liegt am nördlichen Ende des Münchner Stadtbezirks Schwabing-Freimann in der Fröttmaninger Heide </a:t>
            </a:r>
            <a:endParaRPr lang="hr-HR" sz="20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latin typeface="+mn-lt"/>
              </a:rPr>
              <a:t>Bayern-München</a:t>
            </a:r>
            <a:endParaRPr lang="hr-HR" b="1" i="1" dirty="0">
              <a:latin typeface="+mn-lt"/>
            </a:endParaRPr>
          </a:p>
        </p:txBody>
      </p:sp>
      <p:pic>
        <p:nvPicPr>
          <p:cNvPr id="4" name="Picture 3" descr="baern mateo12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5016" y="3789040"/>
            <a:ext cx="3906563" cy="2664296"/>
          </a:xfrm>
          <a:prstGeom prst="rect">
            <a:avLst/>
          </a:prstGeom>
        </p:spPr>
      </p:pic>
      <p:pic>
        <p:nvPicPr>
          <p:cNvPr id="5" name="Picture 4" descr="bayern-munich_282679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89040"/>
            <a:ext cx="4009008" cy="26734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576" y="1772816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FC Bayern München , ist ein deutscher Sportverein aus der bayerischen Landeshauptstadt </a:t>
            </a:r>
            <a:r>
              <a:rPr lang="de-DE" b="1" dirty="0" smtClean="0"/>
              <a:t>München</a:t>
            </a:r>
            <a:r>
              <a:rPr lang="de-DE" dirty="0" smtClean="0"/>
              <a:t>.</a:t>
            </a:r>
            <a:r>
              <a:rPr lang="de-DE" dirty="0"/>
              <a:t> </a:t>
            </a:r>
            <a:r>
              <a:rPr lang="de-DE" b="1" dirty="0"/>
              <a:t>Er wurde am 27. Februar 1900 gegründet und ist mit 270.329 Mitgliedern</a:t>
            </a:r>
            <a:endParaRPr lang="hr-HR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340768"/>
            <a:ext cx="3995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Beleuchtung: für FC Bayern München (rot), 1860 München (blau) und für neutrale Spiele (z. B. deutsche Nationalmannschaft) (weiß).</a:t>
            </a:r>
            <a:endParaRPr lang="hr-HR" sz="2400" b="1" dirty="0"/>
          </a:p>
        </p:txBody>
      </p:sp>
      <p:pic>
        <p:nvPicPr>
          <p:cNvPr id="4" name="Picture 3" descr="Allianzarenacomb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620688"/>
            <a:ext cx="3888432" cy="580526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1340768"/>
            <a:ext cx="5670376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sz="19900" b="1" dirty="0"/>
              <a:t>Ende</a:t>
            </a:r>
            <a:endParaRPr lang="hr-H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04048" y="522920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Domagoj Škrtić</a:t>
            </a:r>
          </a:p>
          <a:p>
            <a:r>
              <a:rPr lang="hr-HR" b="1" dirty="0" smtClean="0"/>
              <a:t>Mateo Maglić</a:t>
            </a:r>
            <a:endParaRPr lang="hr-HR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116</Words>
  <Application>Microsoft Office PowerPoint</Application>
  <PresentationFormat>Prikaz na zaslonu (4:3)</PresentationFormat>
  <Paragraphs>19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Office Theme</vt:lpstr>
      <vt:lpstr>PowerPointova prezentacija</vt:lpstr>
      <vt:lpstr>Baustelle der Allianz Arena im November 2004</vt:lpstr>
      <vt:lpstr>Daten</vt:lpstr>
      <vt:lpstr>Bayern-München</vt:lpstr>
      <vt:lpstr>PowerPointova prezentacija</vt:lpstr>
      <vt:lpstr>PowerPointova prezentacija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Allianz arena</dc:title>
  <dc:creator>Mateo</dc:creator>
  <cp:lastModifiedBy>Daria Ivan</cp:lastModifiedBy>
  <cp:revision>17</cp:revision>
  <dcterms:created xsi:type="dcterms:W3CDTF">2016-05-06T12:37:11Z</dcterms:created>
  <dcterms:modified xsi:type="dcterms:W3CDTF">2016-05-10T11:25:08Z</dcterms:modified>
</cp:coreProperties>
</file>