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7.jpeg" ContentType="image/jpeg"/>
  <Override PartName="/ppt/media/image1.png" ContentType="image/png"/>
  <Override PartName="/ppt/media/image2.png" ContentType="image/png"/>
  <Override PartName="/ppt/media/image4.jpeg" ContentType="image/jpeg"/>
  <Override PartName="/ppt/media/image9.jpeg" ContentType="image/jpeg"/>
  <Override PartName="/ppt/media/image3.png" ContentType="image/png"/>
  <Override PartName="/ppt/media/image5.jpeg" ContentType="image/jpeg"/>
  <Override PartName="/ppt/media/image6.jpeg" ContentType="image/jpeg"/>
  <Override PartName="/ppt/media/image8.png" ContentType="image/png"/>
  <Override PartName="/ppt/media/image10.jpeg" ContentType="image/jpeg"/>
  <Override PartName="/ppt/media/image11.jpeg" ContentType="image/jpeg"/>
  <Override PartName="/ppt/media/image12.jpeg" ContentType="image/jpeg"/>
  <Override PartName="/ppt/media/image13.jpeg" ContentType="image/jpe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26" name="PlaceHolder 2"/>
          <p:cNvSpPr>
            <a:spLocks noGrp="1"/>
          </p:cNvSpPr>
          <p:nvPr>
            <p:ph type="body"/>
          </p:nvPr>
        </p:nvSpPr>
        <p:spPr>
          <a:xfrm>
            <a:off x="609480" y="1604520"/>
            <a:ext cx="10972440" cy="1896840"/>
          </a:xfrm>
          <a:prstGeom prst="rect">
            <a:avLst/>
          </a:prstGeom>
        </p:spPr>
        <p:txBody>
          <a:bodyPr lIns="0" rIns="0" tIns="0" bIns="0">
            <a:normAutofit/>
          </a:bodyPr>
          <a:p>
            <a:endParaRPr b="0" lang="hr-HR" sz="3200" spc="-1" strike="noStrike">
              <a:latin typeface="Arial"/>
            </a:endParaRPr>
          </a:p>
        </p:txBody>
      </p:sp>
      <p:sp>
        <p:nvSpPr>
          <p:cNvPr id="27" name="PlaceHolder 3"/>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29"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30"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31"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
        <p:nvSpPr>
          <p:cNvPr id="32" name="PlaceHolder 5"/>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34" name="PlaceHolder 2"/>
          <p:cNvSpPr>
            <a:spLocks noGrp="1"/>
          </p:cNvSpPr>
          <p:nvPr>
            <p:ph type="body"/>
          </p:nvPr>
        </p:nvSpPr>
        <p:spPr>
          <a:xfrm>
            <a:off x="609480" y="1604520"/>
            <a:ext cx="3533040" cy="1896840"/>
          </a:xfrm>
          <a:prstGeom prst="rect">
            <a:avLst/>
          </a:prstGeom>
        </p:spPr>
        <p:txBody>
          <a:bodyPr lIns="0" rIns="0" tIns="0" bIns="0">
            <a:normAutofit/>
          </a:bodyPr>
          <a:p>
            <a:endParaRPr b="0" lang="hr-HR" sz="3200" spc="-1" strike="noStrike">
              <a:latin typeface="Arial"/>
            </a:endParaRPr>
          </a:p>
        </p:txBody>
      </p:sp>
      <p:sp>
        <p:nvSpPr>
          <p:cNvPr id="35" name="PlaceHolder 3"/>
          <p:cNvSpPr>
            <a:spLocks noGrp="1"/>
          </p:cNvSpPr>
          <p:nvPr>
            <p:ph type="body"/>
          </p:nvPr>
        </p:nvSpPr>
        <p:spPr>
          <a:xfrm>
            <a:off x="4319640" y="1604520"/>
            <a:ext cx="3533040" cy="1896840"/>
          </a:xfrm>
          <a:prstGeom prst="rect">
            <a:avLst/>
          </a:prstGeom>
        </p:spPr>
        <p:txBody>
          <a:bodyPr lIns="0" rIns="0" tIns="0" bIns="0">
            <a:normAutofit/>
          </a:bodyPr>
          <a:p>
            <a:endParaRPr b="0" lang="hr-HR" sz="3200" spc="-1" strike="noStrike">
              <a:latin typeface="Arial"/>
            </a:endParaRPr>
          </a:p>
        </p:txBody>
      </p:sp>
      <p:sp>
        <p:nvSpPr>
          <p:cNvPr id="36" name="PlaceHolder 4"/>
          <p:cNvSpPr>
            <a:spLocks noGrp="1"/>
          </p:cNvSpPr>
          <p:nvPr>
            <p:ph type="body"/>
          </p:nvPr>
        </p:nvSpPr>
        <p:spPr>
          <a:xfrm>
            <a:off x="8029800" y="1604520"/>
            <a:ext cx="3533040" cy="1896840"/>
          </a:xfrm>
          <a:prstGeom prst="rect">
            <a:avLst/>
          </a:prstGeom>
        </p:spPr>
        <p:txBody>
          <a:bodyPr lIns="0" rIns="0" tIns="0" bIns="0">
            <a:normAutofit/>
          </a:bodyPr>
          <a:p>
            <a:endParaRPr b="0" lang="hr-HR" sz="3200" spc="-1" strike="noStrike">
              <a:latin typeface="Arial"/>
            </a:endParaRPr>
          </a:p>
        </p:txBody>
      </p:sp>
      <p:sp>
        <p:nvSpPr>
          <p:cNvPr id="37" name="PlaceHolder 5"/>
          <p:cNvSpPr>
            <a:spLocks noGrp="1"/>
          </p:cNvSpPr>
          <p:nvPr>
            <p:ph type="body"/>
          </p:nvPr>
        </p:nvSpPr>
        <p:spPr>
          <a:xfrm>
            <a:off x="609480" y="3682080"/>
            <a:ext cx="3533040" cy="1896840"/>
          </a:xfrm>
          <a:prstGeom prst="rect">
            <a:avLst/>
          </a:prstGeom>
        </p:spPr>
        <p:txBody>
          <a:bodyPr lIns="0" rIns="0" tIns="0" bIns="0">
            <a:normAutofit/>
          </a:bodyPr>
          <a:p>
            <a:endParaRPr b="0" lang="hr-HR" sz="3200" spc="-1" strike="noStrike">
              <a:latin typeface="Arial"/>
            </a:endParaRPr>
          </a:p>
        </p:txBody>
      </p:sp>
      <p:sp>
        <p:nvSpPr>
          <p:cNvPr id="38" name="PlaceHolder 6"/>
          <p:cNvSpPr>
            <a:spLocks noGrp="1"/>
          </p:cNvSpPr>
          <p:nvPr>
            <p:ph type="body"/>
          </p:nvPr>
        </p:nvSpPr>
        <p:spPr>
          <a:xfrm>
            <a:off x="4319640" y="3682080"/>
            <a:ext cx="3533040" cy="1896840"/>
          </a:xfrm>
          <a:prstGeom prst="rect">
            <a:avLst/>
          </a:prstGeom>
        </p:spPr>
        <p:txBody>
          <a:bodyPr lIns="0" rIns="0" tIns="0" bIns="0">
            <a:normAutofit/>
          </a:bodyPr>
          <a:p>
            <a:endParaRPr b="0" lang="hr-HR" sz="3200" spc="-1" strike="noStrike">
              <a:latin typeface="Arial"/>
            </a:endParaRPr>
          </a:p>
        </p:txBody>
      </p:sp>
      <p:sp>
        <p:nvSpPr>
          <p:cNvPr id="39" name="PlaceHolder 7"/>
          <p:cNvSpPr>
            <a:spLocks noGrp="1"/>
          </p:cNvSpPr>
          <p:nvPr>
            <p:ph type="body"/>
          </p:nvPr>
        </p:nvSpPr>
        <p:spPr>
          <a:xfrm>
            <a:off x="8029800" y="3682080"/>
            <a:ext cx="35330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44"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46" name="PlaceHolder 2"/>
          <p:cNvSpPr>
            <a:spLocks noGrp="1"/>
          </p:cNvSpPr>
          <p:nvPr>
            <p:ph type="body"/>
          </p:nvPr>
        </p:nvSpPr>
        <p:spPr>
          <a:xfrm>
            <a:off x="609480" y="1604520"/>
            <a:ext cx="1097244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48"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49"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53"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54"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
        <p:nvSpPr>
          <p:cNvPr id="55"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5"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57"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58"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59" name="PlaceHolder 4"/>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61"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62"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63" name="PlaceHolder 4"/>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65" name="PlaceHolder 2"/>
          <p:cNvSpPr>
            <a:spLocks noGrp="1"/>
          </p:cNvSpPr>
          <p:nvPr>
            <p:ph type="body"/>
          </p:nvPr>
        </p:nvSpPr>
        <p:spPr>
          <a:xfrm>
            <a:off x="609480" y="1604520"/>
            <a:ext cx="10972440" cy="1896840"/>
          </a:xfrm>
          <a:prstGeom prst="rect">
            <a:avLst/>
          </a:prstGeom>
        </p:spPr>
        <p:txBody>
          <a:bodyPr lIns="0" rIns="0" tIns="0" bIns="0">
            <a:normAutofit/>
          </a:bodyPr>
          <a:p>
            <a:endParaRPr b="0" lang="hr-HR" sz="3200" spc="-1" strike="noStrike">
              <a:latin typeface="Arial"/>
            </a:endParaRPr>
          </a:p>
        </p:txBody>
      </p:sp>
      <p:sp>
        <p:nvSpPr>
          <p:cNvPr id="66" name="PlaceHolder 3"/>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68"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69"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70"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
        <p:nvSpPr>
          <p:cNvPr id="71" name="PlaceHolder 5"/>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73" name="PlaceHolder 2"/>
          <p:cNvSpPr>
            <a:spLocks noGrp="1"/>
          </p:cNvSpPr>
          <p:nvPr>
            <p:ph type="body"/>
          </p:nvPr>
        </p:nvSpPr>
        <p:spPr>
          <a:xfrm>
            <a:off x="609480" y="1604520"/>
            <a:ext cx="3533040" cy="1896840"/>
          </a:xfrm>
          <a:prstGeom prst="rect">
            <a:avLst/>
          </a:prstGeom>
        </p:spPr>
        <p:txBody>
          <a:bodyPr lIns="0" rIns="0" tIns="0" bIns="0">
            <a:normAutofit/>
          </a:bodyPr>
          <a:p>
            <a:endParaRPr b="0" lang="hr-HR" sz="3200" spc="-1" strike="noStrike">
              <a:latin typeface="Arial"/>
            </a:endParaRPr>
          </a:p>
        </p:txBody>
      </p:sp>
      <p:sp>
        <p:nvSpPr>
          <p:cNvPr id="74" name="PlaceHolder 3"/>
          <p:cNvSpPr>
            <a:spLocks noGrp="1"/>
          </p:cNvSpPr>
          <p:nvPr>
            <p:ph type="body"/>
          </p:nvPr>
        </p:nvSpPr>
        <p:spPr>
          <a:xfrm>
            <a:off x="4319640" y="1604520"/>
            <a:ext cx="3533040" cy="1896840"/>
          </a:xfrm>
          <a:prstGeom prst="rect">
            <a:avLst/>
          </a:prstGeom>
        </p:spPr>
        <p:txBody>
          <a:bodyPr lIns="0" rIns="0" tIns="0" bIns="0">
            <a:normAutofit/>
          </a:bodyPr>
          <a:p>
            <a:endParaRPr b="0" lang="hr-HR" sz="3200" spc="-1" strike="noStrike">
              <a:latin typeface="Arial"/>
            </a:endParaRPr>
          </a:p>
        </p:txBody>
      </p:sp>
      <p:sp>
        <p:nvSpPr>
          <p:cNvPr id="75" name="PlaceHolder 4"/>
          <p:cNvSpPr>
            <a:spLocks noGrp="1"/>
          </p:cNvSpPr>
          <p:nvPr>
            <p:ph type="body"/>
          </p:nvPr>
        </p:nvSpPr>
        <p:spPr>
          <a:xfrm>
            <a:off x="8029800" y="1604520"/>
            <a:ext cx="3533040" cy="1896840"/>
          </a:xfrm>
          <a:prstGeom prst="rect">
            <a:avLst/>
          </a:prstGeom>
        </p:spPr>
        <p:txBody>
          <a:bodyPr lIns="0" rIns="0" tIns="0" bIns="0">
            <a:normAutofit/>
          </a:bodyPr>
          <a:p>
            <a:endParaRPr b="0" lang="hr-HR" sz="3200" spc="-1" strike="noStrike">
              <a:latin typeface="Arial"/>
            </a:endParaRPr>
          </a:p>
        </p:txBody>
      </p:sp>
      <p:sp>
        <p:nvSpPr>
          <p:cNvPr id="76" name="PlaceHolder 5"/>
          <p:cNvSpPr>
            <a:spLocks noGrp="1"/>
          </p:cNvSpPr>
          <p:nvPr>
            <p:ph type="body"/>
          </p:nvPr>
        </p:nvSpPr>
        <p:spPr>
          <a:xfrm>
            <a:off x="609480" y="3682080"/>
            <a:ext cx="3533040" cy="1896840"/>
          </a:xfrm>
          <a:prstGeom prst="rect">
            <a:avLst/>
          </a:prstGeom>
        </p:spPr>
        <p:txBody>
          <a:bodyPr lIns="0" rIns="0" tIns="0" bIns="0">
            <a:normAutofit/>
          </a:bodyPr>
          <a:p>
            <a:endParaRPr b="0" lang="hr-HR" sz="3200" spc="-1" strike="noStrike">
              <a:latin typeface="Arial"/>
            </a:endParaRPr>
          </a:p>
        </p:txBody>
      </p:sp>
      <p:sp>
        <p:nvSpPr>
          <p:cNvPr id="77" name="PlaceHolder 6"/>
          <p:cNvSpPr>
            <a:spLocks noGrp="1"/>
          </p:cNvSpPr>
          <p:nvPr>
            <p:ph type="body"/>
          </p:nvPr>
        </p:nvSpPr>
        <p:spPr>
          <a:xfrm>
            <a:off x="4319640" y="3682080"/>
            <a:ext cx="3533040" cy="1896840"/>
          </a:xfrm>
          <a:prstGeom prst="rect">
            <a:avLst/>
          </a:prstGeom>
        </p:spPr>
        <p:txBody>
          <a:bodyPr lIns="0" rIns="0" tIns="0" bIns="0">
            <a:normAutofit/>
          </a:bodyPr>
          <a:p>
            <a:endParaRPr b="0" lang="hr-HR" sz="3200" spc="-1" strike="noStrike">
              <a:latin typeface="Arial"/>
            </a:endParaRPr>
          </a:p>
        </p:txBody>
      </p:sp>
      <p:sp>
        <p:nvSpPr>
          <p:cNvPr id="78" name="PlaceHolder 7"/>
          <p:cNvSpPr>
            <a:spLocks noGrp="1"/>
          </p:cNvSpPr>
          <p:nvPr>
            <p:ph type="body"/>
          </p:nvPr>
        </p:nvSpPr>
        <p:spPr>
          <a:xfrm>
            <a:off x="8029800" y="3682080"/>
            <a:ext cx="353304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7" name="PlaceHolder 2"/>
          <p:cNvSpPr>
            <a:spLocks noGrp="1"/>
          </p:cNvSpPr>
          <p:nvPr>
            <p:ph type="body"/>
          </p:nvPr>
        </p:nvSpPr>
        <p:spPr>
          <a:xfrm>
            <a:off x="609480" y="1604520"/>
            <a:ext cx="1097244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9"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10"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14"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15" name="PlaceHolder 3"/>
          <p:cNvSpPr>
            <a:spLocks noGrp="1"/>
          </p:cNvSpPr>
          <p:nvPr>
            <p:ph type="body"/>
          </p:nvPr>
        </p:nvSpPr>
        <p:spPr>
          <a:xfrm>
            <a:off x="6231960" y="1604520"/>
            <a:ext cx="5354280" cy="3977280"/>
          </a:xfrm>
          <a:prstGeom prst="rect">
            <a:avLst/>
          </a:prstGeom>
        </p:spPr>
        <p:txBody>
          <a:bodyPr lIns="0" rIns="0" tIns="0" bIns="0">
            <a:normAutofit/>
          </a:bodyPr>
          <a:p>
            <a:endParaRPr b="0" lang="hr-HR" sz="3200" spc="-1" strike="noStrike">
              <a:latin typeface="Arial"/>
            </a:endParaRPr>
          </a:p>
        </p:txBody>
      </p:sp>
      <p:sp>
        <p:nvSpPr>
          <p:cNvPr id="16" name="PlaceHolder 4"/>
          <p:cNvSpPr>
            <a:spLocks noGrp="1"/>
          </p:cNvSpPr>
          <p:nvPr>
            <p:ph type="body"/>
          </p:nvPr>
        </p:nvSpPr>
        <p:spPr>
          <a:xfrm>
            <a:off x="60948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18" name="PlaceHolder 2"/>
          <p:cNvSpPr>
            <a:spLocks noGrp="1"/>
          </p:cNvSpPr>
          <p:nvPr>
            <p:ph type="body"/>
          </p:nvPr>
        </p:nvSpPr>
        <p:spPr>
          <a:xfrm>
            <a:off x="609480" y="1604520"/>
            <a:ext cx="5354280" cy="3977280"/>
          </a:xfrm>
          <a:prstGeom prst="rect">
            <a:avLst/>
          </a:prstGeom>
        </p:spPr>
        <p:txBody>
          <a:bodyPr lIns="0" rIns="0" tIns="0" bIns="0">
            <a:normAutofit/>
          </a:bodyPr>
          <a:p>
            <a:endParaRPr b="0" lang="hr-HR" sz="3200" spc="-1" strike="noStrike">
              <a:latin typeface="Arial"/>
            </a:endParaRPr>
          </a:p>
        </p:txBody>
      </p:sp>
      <p:sp>
        <p:nvSpPr>
          <p:cNvPr id="19"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20" name="PlaceHolder 4"/>
          <p:cNvSpPr>
            <a:spLocks noGrp="1"/>
          </p:cNvSpPr>
          <p:nvPr>
            <p:ph type="body"/>
          </p:nvPr>
        </p:nvSpPr>
        <p:spPr>
          <a:xfrm>
            <a:off x="6231960" y="3682080"/>
            <a:ext cx="5354280" cy="1896840"/>
          </a:xfrm>
          <a:prstGeom prst="rect">
            <a:avLst/>
          </a:prstGeom>
        </p:spPr>
        <p:txBody>
          <a:bodyPr lIns="0" rIns="0" tIns="0" bIns="0">
            <a:normAutofit/>
          </a:bodyPr>
          <a:p>
            <a:endParaRPr b="0" lang="hr-H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hr-HR" sz="4400" spc="-1" strike="noStrike">
              <a:latin typeface="Arial"/>
            </a:endParaRPr>
          </a:p>
        </p:txBody>
      </p:sp>
      <p:sp>
        <p:nvSpPr>
          <p:cNvPr id="22" name="PlaceHolder 2"/>
          <p:cNvSpPr>
            <a:spLocks noGrp="1"/>
          </p:cNvSpPr>
          <p:nvPr>
            <p:ph type="body"/>
          </p:nvPr>
        </p:nvSpPr>
        <p:spPr>
          <a:xfrm>
            <a:off x="609480" y="1604520"/>
            <a:ext cx="5354280" cy="1896840"/>
          </a:xfrm>
          <a:prstGeom prst="rect">
            <a:avLst/>
          </a:prstGeom>
        </p:spPr>
        <p:txBody>
          <a:bodyPr lIns="0" rIns="0" tIns="0" bIns="0">
            <a:normAutofit/>
          </a:bodyPr>
          <a:p>
            <a:endParaRPr b="0" lang="hr-HR" sz="3200" spc="-1" strike="noStrike">
              <a:latin typeface="Arial"/>
            </a:endParaRPr>
          </a:p>
        </p:txBody>
      </p:sp>
      <p:sp>
        <p:nvSpPr>
          <p:cNvPr id="23" name="PlaceHolder 3"/>
          <p:cNvSpPr>
            <a:spLocks noGrp="1"/>
          </p:cNvSpPr>
          <p:nvPr>
            <p:ph type="body"/>
          </p:nvPr>
        </p:nvSpPr>
        <p:spPr>
          <a:xfrm>
            <a:off x="6231960" y="1604520"/>
            <a:ext cx="5354280" cy="1896840"/>
          </a:xfrm>
          <a:prstGeom prst="rect">
            <a:avLst/>
          </a:prstGeom>
        </p:spPr>
        <p:txBody>
          <a:bodyPr lIns="0" rIns="0" tIns="0" bIns="0">
            <a:normAutofit/>
          </a:bodyPr>
          <a:p>
            <a:endParaRPr b="0" lang="hr-HR" sz="3200" spc="-1" strike="noStrike">
              <a:latin typeface="Arial"/>
            </a:endParaRPr>
          </a:p>
        </p:txBody>
      </p:sp>
      <p:sp>
        <p:nvSpPr>
          <p:cNvPr id="24" name="PlaceHolder 4"/>
          <p:cNvSpPr>
            <a:spLocks noGrp="1"/>
          </p:cNvSpPr>
          <p:nvPr>
            <p:ph type="body"/>
          </p:nvPr>
        </p:nvSpPr>
        <p:spPr>
          <a:xfrm>
            <a:off x="609480" y="3682080"/>
            <a:ext cx="10972440" cy="1896840"/>
          </a:xfrm>
          <a:prstGeom prst="rect">
            <a:avLst/>
          </a:prstGeom>
        </p:spPr>
        <p:txBody>
          <a:bodyPr lIns="0" rIns="0" tIns="0" bIns="0">
            <a:normAutofit/>
          </a:bodyPr>
          <a:p>
            <a:endParaRPr b="0" lang="hr-H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0" name="Picture 6" descr=""/>
          <p:cNvPicPr/>
          <p:nvPr/>
        </p:nvPicPr>
        <p:blipFill>
          <a:blip r:embed="rId2"/>
          <a:stretch/>
        </p:blipFill>
        <p:spPr>
          <a:xfrm>
            <a:off x="0" y="0"/>
            <a:ext cx="12191040" cy="1440360"/>
          </a:xfrm>
          <a:prstGeom prst="rect">
            <a:avLst/>
          </a:prstGeom>
          <a:ln>
            <a:noFill/>
          </a:ln>
        </p:spPr>
      </p:pic>
      <p:pic>
        <p:nvPicPr>
          <p:cNvPr id="1" name="Picture 6" descr=""/>
          <p:cNvPicPr/>
          <p:nvPr/>
        </p:nvPicPr>
        <p:blipFill>
          <a:blip r:embed="rId3"/>
          <a:stretch/>
        </p:blipFill>
        <p:spPr>
          <a:xfrm>
            <a:off x="0" y="4375080"/>
            <a:ext cx="12191040" cy="2481840"/>
          </a:xfrm>
          <a:prstGeom prst="rect">
            <a:avLst/>
          </a:prstGeom>
          <a:ln>
            <a:noFill/>
          </a:ln>
        </p:spPr>
      </p:pic>
      <p:sp>
        <p:nvSpPr>
          <p:cNvPr id="2" name="PlaceHolder 1"/>
          <p:cNvSpPr>
            <a:spLocks noGrp="1"/>
          </p:cNvSpPr>
          <p:nvPr>
            <p:ph type="title"/>
          </p:nvPr>
        </p:nvSpPr>
        <p:spPr>
          <a:xfrm>
            <a:off x="609480" y="273240"/>
            <a:ext cx="10972080" cy="1145160"/>
          </a:xfrm>
          <a:prstGeom prst="rect">
            <a:avLst/>
          </a:prstGeom>
        </p:spPr>
        <p:txBody>
          <a:bodyPr lIns="0" rIns="0" tIns="0" bIns="0" anchor="ctr">
            <a:spAutoFit/>
          </a:bodyPr>
          <a:p>
            <a:r>
              <a:rPr b="0" lang="hr-HR" sz="1800" spc="-1" strike="noStrike">
                <a:latin typeface="Arial"/>
              </a:rPr>
              <a:t>Kliknite za uređivanje oblika naslova teksta</a:t>
            </a:r>
            <a:endParaRPr b="0" lang="hr-HR" sz="1800" spc="-1" strike="noStrike">
              <a:latin typeface="Arial"/>
            </a:endParaRPr>
          </a:p>
        </p:txBody>
      </p:sp>
      <p:sp>
        <p:nvSpPr>
          <p:cNvPr id="3" name="PlaceHolder 2"/>
          <p:cNvSpPr>
            <a:spLocks noGrp="1"/>
          </p:cNvSpPr>
          <p:nvPr>
            <p:ph type="body"/>
          </p:nvPr>
        </p:nvSpPr>
        <p:spPr>
          <a:xfrm>
            <a:off x="609480" y="1604520"/>
            <a:ext cx="10972080" cy="397692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hr-HR" sz="1800" spc="-1" strike="noStrike">
                <a:latin typeface="Arial"/>
              </a:rPr>
              <a:t>Kliknite za uređivanje oblika teksta</a:t>
            </a:r>
            <a:endParaRPr b="0" lang="hr-HR" sz="1800" spc="-1" strike="noStrike">
              <a:latin typeface="Arial"/>
            </a:endParaRPr>
          </a:p>
          <a:p>
            <a:pPr lvl="1" marL="864000" indent="-324000">
              <a:spcBef>
                <a:spcPts val="1134"/>
              </a:spcBef>
              <a:buClr>
                <a:srgbClr val="ffffff"/>
              </a:buClr>
              <a:buSzPct val="75000"/>
              <a:buFont typeface="Symbol" charset="2"/>
              <a:buChar char=""/>
            </a:pPr>
            <a:r>
              <a:rPr b="0" lang="hr-HR" sz="1800" spc="-1" strike="noStrike">
                <a:latin typeface="Arial"/>
              </a:rPr>
              <a:t>Druga razina konture</a:t>
            </a:r>
            <a:endParaRPr b="0" lang="hr-HR" sz="1800" spc="-1" strike="noStrike">
              <a:latin typeface="Arial"/>
            </a:endParaRPr>
          </a:p>
          <a:p>
            <a:pPr lvl="2" marL="1296000" indent="-288000">
              <a:spcBef>
                <a:spcPts val="850"/>
              </a:spcBef>
              <a:buClr>
                <a:srgbClr val="ffffff"/>
              </a:buClr>
              <a:buSzPct val="45000"/>
              <a:buFont typeface="Wingdings" charset="2"/>
              <a:buChar char=""/>
            </a:pPr>
            <a:r>
              <a:rPr b="0" lang="hr-HR" sz="1800" spc="-1" strike="noStrike">
                <a:latin typeface="Arial"/>
              </a:rPr>
              <a:t>Treća razina konture</a:t>
            </a:r>
            <a:endParaRPr b="0" lang="hr-HR" sz="1800" spc="-1" strike="noStrike">
              <a:latin typeface="Arial"/>
            </a:endParaRPr>
          </a:p>
          <a:p>
            <a:pPr lvl="3" marL="1728000" indent="-216000">
              <a:spcBef>
                <a:spcPts val="567"/>
              </a:spcBef>
              <a:buClr>
                <a:srgbClr val="ffffff"/>
              </a:buClr>
              <a:buSzPct val="75000"/>
              <a:buFont typeface="Symbol" charset="2"/>
              <a:buChar char=""/>
            </a:pPr>
            <a:r>
              <a:rPr b="0" lang="hr-HR" sz="1800" spc="-1" strike="noStrike">
                <a:latin typeface="Arial"/>
              </a:rPr>
              <a:t>Četvrta razina kontura</a:t>
            </a:r>
            <a:endParaRPr b="0" lang="hr-HR" sz="1800" spc="-1" strike="noStrike">
              <a:latin typeface="Arial"/>
            </a:endParaRPr>
          </a:p>
          <a:p>
            <a:pPr lvl="4" marL="2160000" indent="-216000">
              <a:spcBef>
                <a:spcPts val="283"/>
              </a:spcBef>
              <a:buClr>
                <a:srgbClr val="ffffff"/>
              </a:buClr>
              <a:buSzPct val="45000"/>
              <a:buFont typeface="Wingdings" charset="2"/>
              <a:buChar char=""/>
            </a:pPr>
            <a:r>
              <a:rPr b="0" lang="hr-HR" sz="1800" spc="-1" strike="noStrike">
                <a:latin typeface="Arial"/>
              </a:rPr>
              <a:t>Peta razina kontura</a:t>
            </a:r>
            <a:endParaRPr b="0" lang="hr-HR" sz="1800" spc="-1" strike="noStrike">
              <a:latin typeface="Arial"/>
            </a:endParaRPr>
          </a:p>
          <a:p>
            <a:pPr lvl="5" marL="2592000" indent="-216000">
              <a:spcBef>
                <a:spcPts val="283"/>
              </a:spcBef>
              <a:buClr>
                <a:srgbClr val="ffffff"/>
              </a:buClr>
              <a:buSzPct val="45000"/>
              <a:buFont typeface="Wingdings" charset="2"/>
              <a:buChar char=""/>
            </a:pPr>
            <a:r>
              <a:rPr b="0" lang="hr-HR" sz="1800" spc="-1" strike="noStrike">
                <a:latin typeface="Arial"/>
              </a:rPr>
              <a:t>Šesta razina kontura</a:t>
            </a:r>
            <a:endParaRPr b="0" lang="hr-HR" sz="1800" spc="-1" strike="noStrike">
              <a:latin typeface="Arial"/>
            </a:endParaRPr>
          </a:p>
          <a:p>
            <a:pPr lvl="6" marL="3024000" indent="-216000">
              <a:spcBef>
                <a:spcPts val="283"/>
              </a:spcBef>
              <a:buClr>
                <a:srgbClr val="ffffff"/>
              </a:buClr>
              <a:buSzPct val="45000"/>
              <a:buFont typeface="Wingdings" charset="2"/>
              <a:buChar char=""/>
            </a:pPr>
            <a:r>
              <a:rPr b="0" lang="hr-HR" sz="1800" spc="-1" strike="noStrike">
                <a:latin typeface="Arial"/>
              </a:rPr>
              <a:t>Sedma razina konture</a:t>
            </a:r>
            <a:endParaRPr b="0" lang="hr-HR"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40" name="Picture 6" descr=""/>
          <p:cNvPicPr/>
          <p:nvPr/>
        </p:nvPicPr>
        <p:blipFill>
          <a:blip r:embed="rId2"/>
          <a:stretch/>
        </p:blipFill>
        <p:spPr>
          <a:xfrm>
            <a:off x="0" y="0"/>
            <a:ext cx="12191040" cy="1440360"/>
          </a:xfrm>
          <a:prstGeom prst="rect">
            <a:avLst/>
          </a:prstGeom>
          <a:ln>
            <a:noFill/>
          </a:ln>
        </p:spPr>
      </p:pic>
      <p:sp>
        <p:nvSpPr>
          <p:cNvPr id="4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hr-HR" sz="4400" spc="-1" strike="noStrike">
                <a:latin typeface="Arial"/>
              </a:rPr>
              <a:t>Kliknite za uređivanje oblika naslova teksta</a:t>
            </a:r>
            <a:endParaRPr b="0" lang="hr-HR" sz="4400" spc="-1" strike="noStrike">
              <a:latin typeface="Arial"/>
            </a:endParaRPr>
          </a:p>
        </p:txBody>
      </p:sp>
      <p:sp>
        <p:nvSpPr>
          <p:cNvPr id="42"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hr-HR" sz="3200" spc="-1" strike="noStrike">
                <a:latin typeface="Arial"/>
              </a:rPr>
              <a:t>Kliknite za uređivanje oblika teksta</a:t>
            </a:r>
            <a:endParaRPr b="0" lang="hr-HR" sz="3200" spc="-1" strike="noStrike">
              <a:latin typeface="Arial"/>
            </a:endParaRPr>
          </a:p>
          <a:p>
            <a:pPr lvl="1" marL="864000" indent="-324000">
              <a:spcBef>
                <a:spcPts val="1134"/>
              </a:spcBef>
              <a:buClr>
                <a:srgbClr val="ffffff"/>
              </a:buClr>
              <a:buSzPct val="75000"/>
              <a:buFont typeface="Symbol" charset="2"/>
              <a:buChar char=""/>
            </a:pPr>
            <a:r>
              <a:rPr b="0" lang="hr-HR" sz="2800" spc="-1" strike="noStrike">
                <a:latin typeface="Arial"/>
              </a:rPr>
              <a:t>Druga razina konture</a:t>
            </a:r>
            <a:endParaRPr b="0" lang="hr-HR" sz="2800" spc="-1" strike="noStrike">
              <a:latin typeface="Arial"/>
            </a:endParaRPr>
          </a:p>
          <a:p>
            <a:pPr lvl="2" marL="1296000" indent="-288000">
              <a:spcBef>
                <a:spcPts val="850"/>
              </a:spcBef>
              <a:buClr>
                <a:srgbClr val="ffffff"/>
              </a:buClr>
              <a:buSzPct val="45000"/>
              <a:buFont typeface="Wingdings" charset="2"/>
              <a:buChar char=""/>
            </a:pPr>
            <a:r>
              <a:rPr b="0" lang="hr-HR" sz="2400" spc="-1" strike="noStrike">
                <a:latin typeface="Arial"/>
              </a:rPr>
              <a:t>Treća razina konture</a:t>
            </a:r>
            <a:endParaRPr b="0" lang="hr-HR" sz="2400" spc="-1" strike="noStrike">
              <a:latin typeface="Arial"/>
            </a:endParaRPr>
          </a:p>
          <a:p>
            <a:pPr lvl="3" marL="1728000" indent="-216000">
              <a:spcBef>
                <a:spcPts val="567"/>
              </a:spcBef>
              <a:buClr>
                <a:srgbClr val="ffffff"/>
              </a:buClr>
              <a:buSzPct val="75000"/>
              <a:buFont typeface="Symbol" charset="2"/>
              <a:buChar char=""/>
            </a:pPr>
            <a:r>
              <a:rPr b="0" lang="hr-HR" sz="2000" spc="-1" strike="noStrike">
                <a:latin typeface="Arial"/>
              </a:rPr>
              <a:t>Četvrta razina kontura</a:t>
            </a:r>
            <a:endParaRPr b="0" lang="hr-HR" sz="2000" spc="-1" strike="noStrike">
              <a:latin typeface="Arial"/>
            </a:endParaRPr>
          </a:p>
          <a:p>
            <a:pPr lvl="4" marL="2160000" indent="-216000">
              <a:spcBef>
                <a:spcPts val="283"/>
              </a:spcBef>
              <a:buClr>
                <a:srgbClr val="ffffff"/>
              </a:buClr>
              <a:buSzPct val="45000"/>
              <a:buFont typeface="Wingdings" charset="2"/>
              <a:buChar char=""/>
            </a:pPr>
            <a:r>
              <a:rPr b="0" lang="hr-HR" sz="2000" spc="-1" strike="noStrike">
                <a:latin typeface="Arial"/>
              </a:rPr>
              <a:t>Peta razina kontura</a:t>
            </a:r>
            <a:endParaRPr b="0" lang="hr-HR" sz="2000" spc="-1" strike="noStrike">
              <a:latin typeface="Arial"/>
            </a:endParaRPr>
          </a:p>
          <a:p>
            <a:pPr lvl="5" marL="2592000" indent="-216000">
              <a:spcBef>
                <a:spcPts val="283"/>
              </a:spcBef>
              <a:buClr>
                <a:srgbClr val="ffffff"/>
              </a:buClr>
              <a:buSzPct val="45000"/>
              <a:buFont typeface="Wingdings" charset="2"/>
              <a:buChar char=""/>
            </a:pPr>
            <a:r>
              <a:rPr b="0" lang="hr-HR" sz="2000" spc="-1" strike="noStrike">
                <a:latin typeface="Arial"/>
              </a:rPr>
              <a:t>Šesta razina kontura</a:t>
            </a:r>
            <a:endParaRPr b="0" lang="hr-HR" sz="2000" spc="-1" strike="noStrike">
              <a:latin typeface="Arial"/>
            </a:endParaRPr>
          </a:p>
          <a:p>
            <a:pPr lvl="6" marL="3024000" indent="-216000">
              <a:spcBef>
                <a:spcPts val="283"/>
              </a:spcBef>
              <a:buClr>
                <a:srgbClr val="ffffff"/>
              </a:buClr>
              <a:buSzPct val="45000"/>
              <a:buFont typeface="Wingdings" charset="2"/>
              <a:buChar char=""/>
            </a:pPr>
            <a:r>
              <a:rPr b="0" lang="hr-HR" sz="2000" spc="-1" strike="noStrike">
                <a:latin typeface="Arial"/>
              </a:rPr>
              <a:t>Sedma razina konture</a:t>
            </a:r>
            <a:endParaRPr b="0" lang="hr-H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jpe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CustomShape 1"/>
          <p:cNvSpPr/>
          <p:nvPr/>
        </p:nvSpPr>
        <p:spPr>
          <a:xfrm>
            <a:off x="1298160" y="-219960"/>
            <a:ext cx="9142920" cy="2386440"/>
          </a:xfrm>
          <a:prstGeom prst="rect">
            <a:avLst/>
          </a:prstGeom>
          <a:noFill/>
          <a:ln>
            <a:noFill/>
          </a:ln>
        </p:spPr>
        <p:style>
          <a:lnRef idx="0"/>
          <a:fillRef idx="0"/>
          <a:effectRef idx="0"/>
          <a:fontRef idx="minor"/>
        </p:style>
        <p:txBody>
          <a:bodyPr lIns="90000" rIns="90000" tIns="45000" bIns="45000" anchor="b">
            <a:noAutofit/>
          </a:bodyPr>
          <a:p>
            <a:pPr>
              <a:lnSpc>
                <a:spcPct val="90000"/>
              </a:lnSpc>
            </a:pPr>
            <a:r>
              <a:rPr b="0" lang="hr-HR" sz="6000" spc="-1" strike="noStrike" cap="all">
                <a:solidFill>
                  <a:srgbClr val="ffffff"/>
                </a:solidFill>
                <a:latin typeface="Century Gothic"/>
                <a:ea typeface="DejaVu Sans"/>
              </a:rPr>
              <a:t>Wien</a:t>
            </a:r>
            <a:endParaRPr b="0" lang="hr-HR" sz="6000" spc="-1" strike="noStrike">
              <a:latin typeface="Arial"/>
            </a:endParaRPr>
          </a:p>
        </p:txBody>
      </p:sp>
      <p:sp>
        <p:nvSpPr>
          <p:cNvPr id="80" name="CustomShape 2"/>
          <p:cNvSpPr/>
          <p:nvPr/>
        </p:nvSpPr>
        <p:spPr>
          <a:xfrm>
            <a:off x="1371600" y="3632040"/>
            <a:ext cx="9447840" cy="684720"/>
          </a:xfrm>
          <a:prstGeom prst="rect">
            <a:avLst/>
          </a:prstGeom>
          <a:noFill/>
          <a:ln>
            <a:noFill/>
          </a:ln>
        </p:spPr>
        <p:style>
          <a:lnRef idx="0"/>
          <a:fillRef idx="0"/>
          <a:effectRef idx="0"/>
          <a:fontRef idx="minor"/>
        </p:style>
        <p:txBody>
          <a:bodyPr lIns="90000" rIns="90000" tIns="45000" bIns="45000">
            <a:normAutofit fontScale="88000"/>
          </a:bodyPr>
          <a:p>
            <a:pPr>
              <a:lnSpc>
                <a:spcPct val="90000"/>
              </a:lnSpc>
              <a:spcBef>
                <a:spcPts val="1001"/>
              </a:spcBef>
            </a:pPr>
            <a:r>
              <a:rPr b="0" lang="hr-HR" sz="2000" spc="-1" strike="noStrike">
                <a:solidFill>
                  <a:srgbClr val="ffffff"/>
                </a:solidFill>
                <a:latin typeface="Century Gothic"/>
                <a:ea typeface="DejaVu Sans"/>
              </a:rPr>
              <a:t>Gemacht: Anamaria B.</a:t>
            </a:r>
            <a:endParaRPr b="0" lang="hr-HR" sz="2000" spc="-1" strike="noStrike">
              <a:latin typeface="Arial"/>
            </a:endParaRPr>
          </a:p>
          <a:p>
            <a:pPr>
              <a:lnSpc>
                <a:spcPct val="90000"/>
              </a:lnSpc>
              <a:spcBef>
                <a:spcPts val="1001"/>
              </a:spcBef>
            </a:pPr>
            <a:r>
              <a:rPr b="0" lang="hr-HR" sz="2000" spc="-1" strike="noStrike">
                <a:solidFill>
                  <a:srgbClr val="ffffff"/>
                </a:solidFill>
                <a:latin typeface="Century Gothic"/>
                <a:ea typeface="DejaVu Sans"/>
              </a:rPr>
              <a:t>6. Klasse</a:t>
            </a:r>
            <a:endParaRPr b="0" lang="hr-HR" sz="2000" spc="-1" strike="noStrike">
              <a:latin typeface="Arial"/>
            </a:endParaRPr>
          </a:p>
        </p:txBody>
      </p:sp>
    </p:spTree>
  </p:cSld>
  <p:transition spd="slow">
    <p:wheel spokes="1"/>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81" name="CustomShape 1"/>
          <p:cNvSpPr/>
          <p:nvPr/>
        </p:nvSpPr>
        <p:spPr>
          <a:xfrm>
            <a:off x="802440" y="804960"/>
            <a:ext cx="2451600" cy="2449440"/>
          </a:xfrm>
          <a:prstGeom prst="roundRect">
            <a:avLst>
              <a:gd name="adj" fmla="val 3468"/>
            </a:avLst>
          </a:prstGeom>
          <a:solidFill>
            <a:srgbClr val="ffffff"/>
          </a:solidFill>
          <a:ln>
            <a:noFill/>
          </a:ln>
          <a:effectLst>
            <a:innerShdw blurRad="114300">
              <a:srgbClr val="000000"/>
            </a:innerShdw>
          </a:effectLst>
        </p:spPr>
        <p:style>
          <a:lnRef idx="2">
            <a:schemeClr val="accent1">
              <a:shade val="50000"/>
            </a:schemeClr>
          </a:lnRef>
          <a:fillRef idx="1">
            <a:schemeClr val="accent1"/>
          </a:fillRef>
          <a:effectRef idx="0">
            <a:schemeClr val="accent1"/>
          </a:effectRef>
          <a:fontRef idx="minor"/>
        </p:style>
      </p:sp>
      <p:pic>
        <p:nvPicPr>
          <p:cNvPr id="82" name="Slika 4" descr=""/>
          <p:cNvPicPr/>
          <p:nvPr/>
        </p:nvPicPr>
        <p:blipFill>
          <a:blip r:embed="rId1"/>
          <a:stretch/>
        </p:blipFill>
        <p:spPr>
          <a:xfrm>
            <a:off x="1038960" y="1050120"/>
            <a:ext cx="1982880" cy="1958040"/>
          </a:xfrm>
          <a:prstGeom prst="rect">
            <a:avLst/>
          </a:prstGeom>
          <a:ln>
            <a:noFill/>
          </a:ln>
        </p:spPr>
      </p:pic>
      <p:sp>
        <p:nvSpPr>
          <p:cNvPr id="83" name="CustomShape 2"/>
          <p:cNvSpPr/>
          <p:nvPr/>
        </p:nvSpPr>
        <p:spPr>
          <a:xfrm>
            <a:off x="802440" y="3596040"/>
            <a:ext cx="2451600" cy="2449440"/>
          </a:xfrm>
          <a:prstGeom prst="roundRect">
            <a:avLst>
              <a:gd name="adj" fmla="val 3468"/>
            </a:avLst>
          </a:prstGeom>
          <a:solidFill>
            <a:srgbClr val="ffffff"/>
          </a:solidFill>
          <a:ln>
            <a:noFill/>
          </a:ln>
          <a:effectLst>
            <a:innerShdw blurRad="114300">
              <a:srgbClr val="000000"/>
            </a:innerShdw>
          </a:effectLst>
        </p:spPr>
        <p:style>
          <a:lnRef idx="2">
            <a:schemeClr val="accent1">
              <a:shade val="50000"/>
            </a:schemeClr>
          </a:lnRef>
          <a:fillRef idx="1">
            <a:schemeClr val="accent1"/>
          </a:fillRef>
          <a:effectRef idx="0">
            <a:schemeClr val="accent1"/>
          </a:effectRef>
          <a:fontRef idx="minor"/>
        </p:style>
      </p:sp>
      <p:pic>
        <p:nvPicPr>
          <p:cNvPr id="84" name="Slika 6" descr=""/>
          <p:cNvPicPr/>
          <p:nvPr/>
        </p:nvPicPr>
        <p:blipFill>
          <a:blip r:embed="rId2"/>
          <a:stretch/>
        </p:blipFill>
        <p:spPr>
          <a:xfrm>
            <a:off x="1038960" y="4159080"/>
            <a:ext cx="1982880" cy="1323000"/>
          </a:xfrm>
          <a:prstGeom prst="rect">
            <a:avLst/>
          </a:prstGeom>
          <a:ln>
            <a:noFill/>
          </a:ln>
        </p:spPr>
      </p:pic>
      <p:sp>
        <p:nvSpPr>
          <p:cNvPr id="85" name="CustomShape 3"/>
          <p:cNvSpPr/>
          <p:nvPr/>
        </p:nvSpPr>
        <p:spPr>
          <a:xfrm>
            <a:off x="3491640" y="804960"/>
            <a:ext cx="7461360" cy="5167440"/>
          </a:xfrm>
          <a:prstGeom prst="rect">
            <a:avLst/>
          </a:prstGeom>
          <a:noFill/>
          <a:ln>
            <a:noFill/>
          </a:ln>
        </p:spPr>
        <p:style>
          <a:lnRef idx="0"/>
          <a:fillRef idx="0"/>
          <a:effectRef idx="0"/>
          <a:fontRef idx="minor"/>
        </p:style>
        <p:txBody>
          <a:bodyPr lIns="90000" rIns="90000" tIns="45000" bIns="45000">
            <a:normAutofit/>
          </a:bodyPr>
          <a:p>
            <a:pPr>
              <a:lnSpc>
                <a:spcPct val="90000"/>
              </a:lnSpc>
              <a:spcBef>
                <a:spcPts val="1001"/>
              </a:spcBef>
            </a:pPr>
            <a:r>
              <a:rPr b="0" lang="hr-HR" sz="2200" spc="-1" strike="noStrike">
                <a:solidFill>
                  <a:srgbClr val="ffffff"/>
                </a:solidFill>
                <a:latin typeface="-apple-system"/>
                <a:ea typeface="DejaVu Sans"/>
              </a:rPr>
              <a:t>                                                                                                 </a:t>
            </a:r>
            <a:endParaRPr b="0" lang="hr-HR" sz="2200" spc="-1" strike="noStrike">
              <a:latin typeface="Arial"/>
            </a:endParaRPr>
          </a:p>
          <a:p>
            <a:pPr>
              <a:lnSpc>
                <a:spcPct val="90000"/>
              </a:lnSpc>
              <a:spcBef>
                <a:spcPts val="1001"/>
              </a:spcBef>
            </a:pPr>
            <a:r>
              <a:rPr b="0" lang="hr-HR" sz="2200" spc="-1" strike="noStrike">
                <a:solidFill>
                  <a:srgbClr val="ffffff"/>
                </a:solidFill>
                <a:latin typeface="Century Gothic"/>
                <a:ea typeface="Century Gothic"/>
              </a:rPr>
              <a:t>Wien ist die Hauptstadt Österreichs und einer der neun österreichischen Bundesstaaten. Die Stadt liegt an der Donau im östlichsten Teil Österreichs unweit der Grenze zur Slowakei, Ungarn und Tschechien.</a:t>
            </a:r>
            <a:r>
              <a:rPr b="0" lang="hr-HR" sz="2200" spc="-1" strike="noStrike">
                <a:solidFill>
                  <a:srgbClr val="ffffff"/>
                </a:solidFill>
                <a:latin typeface="-apple-system"/>
                <a:ea typeface="Century Gothic"/>
              </a:rPr>
              <a:t>                                                                                                                                </a:t>
            </a:r>
            <a:endParaRPr b="0" lang="hr-HR" sz="2200" spc="-1" strike="noStrike">
              <a:latin typeface="Arial"/>
            </a:endParaRPr>
          </a:p>
        </p:txBody>
      </p:sp>
    </p:spTree>
  </p:cSld>
  <mc:AlternateContent>
    <mc:Choice Requires="p14">
      <p:transition spd="slow" p14:dur="125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86" name="CustomShape 1"/>
          <p:cNvSpPr/>
          <p:nvPr/>
        </p:nvSpPr>
        <p:spPr>
          <a:xfrm>
            <a:off x="677160" y="2194560"/>
            <a:ext cx="5815440" cy="4023000"/>
          </a:xfrm>
          <a:prstGeom prst="rect">
            <a:avLst/>
          </a:prstGeom>
          <a:noFill/>
          <a:ln>
            <a:noFill/>
          </a:ln>
        </p:spPr>
        <p:style>
          <a:lnRef idx="0"/>
          <a:fillRef idx="0"/>
          <a:effectRef idx="0"/>
          <a:fontRef idx="minor"/>
        </p:style>
        <p:txBody>
          <a:bodyPr lIns="90000" rIns="90000" tIns="45000" bIns="45000">
            <a:normAutofit/>
          </a:bodyPr>
          <a:p>
            <a:pPr marL="228600" indent="-227520">
              <a:lnSpc>
                <a:spcPct val="90000"/>
              </a:lnSpc>
              <a:spcBef>
                <a:spcPts val="1001"/>
              </a:spcBef>
              <a:buClr>
                <a:srgbClr val="ffffff"/>
              </a:buClr>
              <a:buFont typeface="Arial"/>
              <a:buChar char="•"/>
            </a:pPr>
            <a:r>
              <a:rPr b="0" lang="hr-HR" sz="2200" spc="-1" strike="noStrike">
                <a:solidFill>
                  <a:srgbClr val="ffffff"/>
                </a:solidFill>
                <a:latin typeface="Century Gothic"/>
                <a:ea typeface="Century Gothic"/>
              </a:rPr>
              <a:t>   </a:t>
            </a:r>
            <a:r>
              <a:rPr b="0" lang="hr-HR" sz="2200" spc="-1" strike="noStrike">
                <a:solidFill>
                  <a:srgbClr val="ffffff"/>
                </a:solidFill>
                <a:latin typeface="Century Gothic"/>
                <a:ea typeface="Century Gothic"/>
              </a:rPr>
              <a:t>Wien liegt im Nordosten Österreichs an der östlichsten Ausdehnung der Alpen. Zur Zeit der ersten Siedlungen lag die Stadt auf der Südseite der Donau und erstreckt sich heute auf beiden Seiten des Flusses.</a:t>
            </a:r>
            <a:endParaRPr b="0" lang="hr-HR" sz="2200" spc="-1" strike="noStrike">
              <a:latin typeface="Arial"/>
            </a:endParaRPr>
          </a:p>
        </p:txBody>
      </p:sp>
      <p:pic>
        <p:nvPicPr>
          <p:cNvPr id="87" name="Slika 4" descr=""/>
          <p:cNvPicPr/>
          <p:nvPr/>
        </p:nvPicPr>
        <p:blipFill>
          <a:blip r:embed="rId1"/>
          <a:stretch/>
        </p:blipFill>
        <p:spPr>
          <a:xfrm>
            <a:off x="6985080" y="2837880"/>
            <a:ext cx="4520160" cy="2508120"/>
          </a:xfrm>
          <a:prstGeom prst="rect">
            <a:avLst/>
          </a:prstGeom>
          <a:ln>
            <a:noFill/>
          </a:ln>
        </p:spPr>
      </p:pic>
    </p:spTree>
  </p:cSld>
  <p:transition spd="slow">
    <p:randomBar dir="vert"/>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88" name="CustomShape 1"/>
          <p:cNvSpPr/>
          <p:nvPr/>
        </p:nvSpPr>
        <p:spPr>
          <a:xfrm>
            <a:off x="677160" y="2194560"/>
            <a:ext cx="5815440" cy="4023000"/>
          </a:xfrm>
          <a:prstGeom prst="rect">
            <a:avLst/>
          </a:prstGeom>
          <a:noFill/>
          <a:ln>
            <a:noFill/>
          </a:ln>
        </p:spPr>
        <p:style>
          <a:lnRef idx="0"/>
          <a:fillRef idx="0"/>
          <a:effectRef idx="0"/>
          <a:fontRef idx="minor"/>
        </p:style>
        <p:txBody>
          <a:bodyPr lIns="90000" rIns="90000" tIns="45000" bIns="45000">
            <a:normAutofit/>
          </a:bodyPr>
          <a:p>
            <a:pPr>
              <a:lnSpc>
                <a:spcPct val="90000"/>
              </a:lnSpc>
              <a:spcBef>
                <a:spcPts val="1001"/>
              </a:spcBef>
            </a:pPr>
            <a:r>
              <a:rPr b="0" lang="hr-HR" sz="2200" spc="-1" strike="noStrike">
                <a:solidFill>
                  <a:srgbClr val="ffffff"/>
                </a:solidFill>
                <a:latin typeface="Century Gothic"/>
                <a:ea typeface="Century Gothic"/>
              </a:rPr>
              <a:t> </a:t>
            </a:r>
            <a:r>
              <a:rPr b="0" lang="hr-HR" sz="2200" spc="-1" strike="noStrike">
                <a:solidFill>
                  <a:srgbClr val="ffffff"/>
                </a:solidFill>
                <a:latin typeface="Century Gothic"/>
                <a:ea typeface="Century Gothic"/>
              </a:rPr>
              <a:t>Die Stadt ist unter anderem eines der beliebtesten europäischen Reiseziele für Touristen aus der ganzen Welt, aber auch Einwanderer, die vor allem in den letzten Jahren einen großen Teil der Bevölkerung der Stadt ausmachen. Die Stadt wird jährlich von Millionen von Touristen besucht, vor allem dank zahlreicher kultureller und historischer Denkmäler und eines vielfältigen kulturellen Angebots.</a:t>
            </a:r>
            <a:endParaRPr b="0" lang="hr-HR" sz="2200" spc="-1" strike="noStrike">
              <a:latin typeface="Arial"/>
            </a:endParaRPr>
          </a:p>
        </p:txBody>
      </p:sp>
      <p:pic>
        <p:nvPicPr>
          <p:cNvPr id="89" name="Slika 12" descr=""/>
          <p:cNvPicPr/>
          <p:nvPr/>
        </p:nvPicPr>
        <p:blipFill>
          <a:blip r:embed="rId1"/>
          <a:srcRect l="13320" t="0" r="12198" b="0"/>
          <a:stretch/>
        </p:blipFill>
        <p:spPr>
          <a:xfrm>
            <a:off x="6985080" y="2033640"/>
            <a:ext cx="4520160" cy="387756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90" name="CustomShape 1"/>
          <p:cNvSpPr/>
          <p:nvPr/>
        </p:nvSpPr>
        <p:spPr>
          <a:xfrm>
            <a:off x="0" y="0"/>
            <a:ext cx="12191040" cy="685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91" name="Picture 12" descr=""/>
          <p:cNvPicPr/>
          <p:nvPr/>
        </p:nvPicPr>
        <p:blipFill>
          <a:blip r:embed="rId1"/>
          <a:stretch/>
        </p:blipFill>
        <p:spPr>
          <a:xfrm>
            <a:off x="0" y="0"/>
            <a:ext cx="12191040" cy="1440360"/>
          </a:xfrm>
          <a:prstGeom prst="rect">
            <a:avLst/>
          </a:prstGeom>
          <a:ln>
            <a:noFill/>
          </a:ln>
        </p:spPr>
      </p:pic>
      <p:sp>
        <p:nvSpPr>
          <p:cNvPr id="92" name="CustomShape 2"/>
          <p:cNvSpPr/>
          <p:nvPr/>
        </p:nvSpPr>
        <p:spPr>
          <a:xfrm>
            <a:off x="685800" y="2194560"/>
            <a:ext cx="4752360" cy="4023000"/>
          </a:xfrm>
          <a:prstGeom prst="rect">
            <a:avLst/>
          </a:prstGeom>
          <a:noFill/>
          <a:ln>
            <a:noFill/>
          </a:ln>
        </p:spPr>
        <p:style>
          <a:lnRef idx="0"/>
          <a:fillRef idx="0"/>
          <a:effectRef idx="0"/>
          <a:fontRef idx="minor"/>
        </p:style>
        <p:txBody>
          <a:bodyPr lIns="90000" rIns="90000" tIns="45000" bIns="45000">
            <a:normAutofit/>
          </a:bodyPr>
          <a:p>
            <a:pPr marL="228600" indent="-227520">
              <a:lnSpc>
                <a:spcPct val="90000"/>
              </a:lnSpc>
              <a:spcBef>
                <a:spcPts val="1001"/>
              </a:spcBef>
              <a:buClr>
                <a:srgbClr val="ffffff"/>
              </a:buClr>
              <a:buFont typeface="Arial"/>
              <a:buChar char="•"/>
            </a:pPr>
            <a:r>
              <a:rPr b="0" lang="hr-HR" sz="2200" spc="-1" strike="noStrike">
                <a:solidFill>
                  <a:srgbClr val="ffffff"/>
                </a:solidFill>
                <a:latin typeface="Century Gothic"/>
                <a:ea typeface="Century Gothic"/>
              </a:rPr>
              <a:t>   </a:t>
            </a:r>
            <a:r>
              <a:rPr b="0" lang="hr-HR" sz="2200" spc="-1" strike="noStrike">
                <a:solidFill>
                  <a:srgbClr val="ffffff"/>
                </a:solidFill>
                <a:latin typeface="Century Gothic"/>
                <a:ea typeface="Century Gothic"/>
              </a:rPr>
              <a:t>Wien wurde um das Jahr 500 v. Chr. von den Kelten gegründet. Kr.. Nach dem Zusammenbruch Österreich-Ungarns 1918 wurde Wien Hauptstadt der Ersten Österreichischen Republik.</a:t>
            </a:r>
            <a:endParaRPr b="0" lang="hr-HR" sz="2200" spc="-1" strike="noStrike">
              <a:latin typeface="Arial"/>
            </a:endParaRPr>
          </a:p>
        </p:txBody>
      </p:sp>
      <p:sp>
        <p:nvSpPr>
          <p:cNvPr id="93" name="CustomShape 3"/>
          <p:cNvSpPr/>
          <p:nvPr/>
        </p:nvSpPr>
        <p:spPr>
          <a:xfrm>
            <a:off x="6095880" y="1066320"/>
            <a:ext cx="5304960" cy="5147280"/>
          </a:xfrm>
          <a:prstGeom prst="roundRect">
            <a:avLst>
              <a:gd name="adj" fmla="val 2403"/>
            </a:avLst>
          </a:prstGeom>
          <a:solidFill>
            <a:srgbClr val="ffffff"/>
          </a:solidFill>
          <a:ln>
            <a:noFill/>
          </a:ln>
          <a:effectLst>
            <a:innerShdw blurRad="114300">
              <a:srgbClr val="000000"/>
            </a:innerShdw>
          </a:effectLst>
        </p:spPr>
        <p:style>
          <a:lnRef idx="2">
            <a:schemeClr val="accent1">
              <a:shade val="50000"/>
            </a:schemeClr>
          </a:lnRef>
          <a:fillRef idx="1">
            <a:schemeClr val="accent1"/>
          </a:fillRef>
          <a:effectRef idx="0">
            <a:schemeClr val="accent1"/>
          </a:effectRef>
          <a:fontRef idx="minor"/>
        </p:style>
      </p:sp>
      <p:pic>
        <p:nvPicPr>
          <p:cNvPr id="94" name="Slika 6" descr=""/>
          <p:cNvPicPr/>
          <p:nvPr/>
        </p:nvPicPr>
        <p:blipFill>
          <a:blip r:embed="rId2"/>
          <a:srcRect l="2714" t="0" r="25118" b="0"/>
          <a:stretch/>
        </p:blipFill>
        <p:spPr>
          <a:xfrm>
            <a:off x="6406920" y="1336680"/>
            <a:ext cx="4682880" cy="460656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95" name="CustomShape 1"/>
          <p:cNvSpPr/>
          <p:nvPr/>
        </p:nvSpPr>
        <p:spPr>
          <a:xfrm>
            <a:off x="677160" y="2194560"/>
            <a:ext cx="5815440" cy="4023000"/>
          </a:xfrm>
          <a:prstGeom prst="rect">
            <a:avLst/>
          </a:prstGeom>
          <a:noFill/>
          <a:ln>
            <a:noFill/>
          </a:ln>
        </p:spPr>
        <p:style>
          <a:lnRef idx="0"/>
          <a:fillRef idx="0"/>
          <a:effectRef idx="0"/>
          <a:fontRef idx="minor"/>
        </p:style>
        <p:txBody>
          <a:bodyPr lIns="90000" rIns="90000" tIns="45000" bIns="45000">
            <a:normAutofit/>
          </a:bodyPr>
          <a:p>
            <a:pPr>
              <a:lnSpc>
                <a:spcPct val="90000"/>
              </a:lnSpc>
              <a:spcBef>
                <a:spcPts val="1001"/>
              </a:spcBef>
            </a:pPr>
            <a:r>
              <a:rPr b="0" lang="hr-HR" sz="2200" spc="-1" strike="noStrike">
                <a:solidFill>
                  <a:srgbClr val="ffffff"/>
                </a:solidFill>
                <a:latin typeface="Century Gothic"/>
                <a:ea typeface="Century Gothic"/>
              </a:rPr>
              <a:t>  </a:t>
            </a:r>
            <a:r>
              <a:rPr b="0" lang="hr-HR" sz="2200" spc="-1" strike="noStrike">
                <a:solidFill>
                  <a:srgbClr val="ffffff"/>
                </a:solidFill>
                <a:latin typeface="Century Gothic"/>
                <a:ea typeface="Century Gothic"/>
              </a:rPr>
              <a:t>Wien ist seit langem ein beliebtes Touristenziel, vor allem dank zahlreicher aufwendiger kulturhistorischer Denkmäler aus der österreichisch-ungarischen Monarchie, einem vielfältigen kulturellen Angebot und dem Titel der Musikhauptstadt, in der unter anderem berühmte Musiker wie Beethoven oder Mozart lebten.</a:t>
            </a:r>
            <a:endParaRPr b="0" lang="hr-HR" sz="2200" spc="-1" strike="noStrike">
              <a:latin typeface="Arial"/>
            </a:endParaRPr>
          </a:p>
        </p:txBody>
      </p:sp>
      <p:pic>
        <p:nvPicPr>
          <p:cNvPr id="96" name="Slika 2" descr=""/>
          <p:cNvPicPr/>
          <p:nvPr/>
        </p:nvPicPr>
        <p:blipFill>
          <a:blip r:embed="rId1"/>
          <a:srcRect l="2736" t="0" r="8780" b="0"/>
          <a:stretch/>
        </p:blipFill>
        <p:spPr>
          <a:xfrm>
            <a:off x="6985080" y="2501280"/>
            <a:ext cx="4520160" cy="3409920"/>
          </a:xfrm>
          <a:prstGeom prst="rect">
            <a:avLst/>
          </a:prstGeom>
          <a:ln>
            <a:noFill/>
          </a:ln>
          <a:scene3d>
            <a:camera prst="orthographicFront"/>
            <a:lightRig dir="t" rig="twoPt">
              <a:rot lat="0" lon="0" rev="7800000"/>
            </a:lightRig>
          </a:scene3d>
          <a:sp3d contourW="6350">
            <a:bevelT w="50800" h="16510"/>
            <a:contourClr>
              <a:srgbClr val="c0c0c0"/>
            </a:contourClr>
          </a:sp3d>
        </p:spPr>
      </p:pic>
      <p:pic>
        <p:nvPicPr>
          <p:cNvPr id="97" name="Slika 3" descr=""/>
          <p:cNvPicPr/>
          <p:nvPr/>
        </p:nvPicPr>
        <p:blipFill>
          <a:blip r:embed="rId2"/>
          <a:stretch/>
        </p:blipFill>
        <p:spPr>
          <a:xfrm>
            <a:off x="5614920" y="4724280"/>
            <a:ext cx="2132640" cy="2132640"/>
          </a:xfrm>
          <a:prstGeom prst="rect">
            <a:avLst/>
          </a:prstGeom>
          <a:ln>
            <a:noFill/>
          </a:ln>
        </p:spPr>
      </p:pic>
      <p:pic>
        <p:nvPicPr>
          <p:cNvPr id="98" name="Slika 5" descr=""/>
          <p:cNvPicPr/>
          <p:nvPr/>
        </p:nvPicPr>
        <p:blipFill>
          <a:blip r:embed="rId3"/>
          <a:stretch/>
        </p:blipFill>
        <p:spPr>
          <a:xfrm>
            <a:off x="10012320" y="0"/>
            <a:ext cx="2360160" cy="3025080"/>
          </a:xfrm>
          <a:prstGeom prst="rect">
            <a:avLst/>
          </a:prstGeom>
          <a:ln>
            <a:noFill/>
          </a:ln>
        </p:spPr>
      </p:pic>
    </p:spTree>
  </p:cSld>
  <mc:AlternateContent>
    <mc:Choice Requires="p14">
      <p:transition spd="slow" p14:dur="2000">
        <p15:prstTrans prst="fallOver"/>
      </p:transition>
    </mc:Choice>
    <mc:Fallback>
      <p:transition spd="slow">
        <p:fade/>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99" name="CustomShape 1"/>
          <p:cNvSpPr/>
          <p:nvPr/>
        </p:nvSpPr>
        <p:spPr>
          <a:xfrm>
            <a:off x="619920" y="2194560"/>
            <a:ext cx="6256080" cy="4023000"/>
          </a:xfrm>
          <a:prstGeom prst="rect">
            <a:avLst/>
          </a:prstGeom>
          <a:noFill/>
          <a:ln>
            <a:noFill/>
          </a:ln>
        </p:spPr>
        <p:style>
          <a:lnRef idx="0"/>
          <a:fillRef idx="0"/>
          <a:effectRef idx="0"/>
          <a:fontRef idx="minor"/>
        </p:style>
        <p:txBody>
          <a:bodyPr lIns="90000" rIns="90000" tIns="45000" bIns="45000">
            <a:normAutofit/>
          </a:bodyPr>
          <a:p>
            <a:pPr marL="228600" indent="-227520">
              <a:lnSpc>
                <a:spcPct val="90000"/>
              </a:lnSpc>
              <a:spcBef>
                <a:spcPts val="1001"/>
              </a:spcBef>
              <a:buClr>
                <a:srgbClr val="ffffff"/>
              </a:buClr>
              <a:buFont typeface="Arial"/>
              <a:buChar char="•"/>
            </a:pPr>
            <a:r>
              <a:rPr b="0" lang="hr-HR" sz="2200" spc="-1" strike="noStrike">
                <a:solidFill>
                  <a:srgbClr val="ffffff"/>
                </a:solidFill>
                <a:latin typeface="Century Gothic"/>
                <a:ea typeface="Century Gothic"/>
              </a:rPr>
              <a:t>  </a:t>
            </a:r>
            <a:r>
              <a:rPr b="0" lang="hr-HR" sz="2200" spc="-1" strike="noStrike">
                <a:solidFill>
                  <a:srgbClr val="ffffff"/>
                </a:solidFill>
                <a:latin typeface="Century Gothic"/>
                <a:ea typeface="Century Gothic"/>
              </a:rPr>
              <a:t>Im Stadtzentrum befindet sich eine prächtige Kathedrale von St. Peter. St. Stephen es und zahlreiche Denkmäler sind auf der Liste des Weltkulturerbes enthalten.</a:t>
            </a:r>
            <a:endParaRPr b="0" lang="hr-HR" sz="2200" spc="-1" strike="noStrike">
              <a:latin typeface="Arial"/>
            </a:endParaRPr>
          </a:p>
          <a:p>
            <a:pPr marL="228600" indent="-227520">
              <a:lnSpc>
                <a:spcPct val="90000"/>
              </a:lnSpc>
              <a:spcBef>
                <a:spcPts val="1001"/>
              </a:spcBef>
              <a:buClr>
                <a:srgbClr val="ffffff"/>
              </a:buClr>
              <a:buFont typeface="Arial"/>
              <a:buChar char="•"/>
            </a:pPr>
            <a:r>
              <a:rPr b="0" lang="hr-HR" sz="2200" spc="-1" strike="noStrike">
                <a:solidFill>
                  <a:srgbClr val="ffffff"/>
                </a:solidFill>
                <a:latin typeface="Century Gothic"/>
                <a:ea typeface="Century Gothic"/>
              </a:rPr>
              <a:t>Quelle: Wikipedia</a:t>
            </a:r>
            <a:endParaRPr b="0" lang="hr-HR" sz="2200" spc="-1" strike="noStrike">
              <a:latin typeface="Arial"/>
            </a:endParaRPr>
          </a:p>
        </p:txBody>
      </p:sp>
      <p:sp>
        <p:nvSpPr>
          <p:cNvPr id="100" name="CustomShape 2"/>
          <p:cNvSpPr/>
          <p:nvPr/>
        </p:nvSpPr>
        <p:spPr>
          <a:xfrm>
            <a:off x="7188840" y="0"/>
            <a:ext cx="5002200" cy="685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01" name="Slika 6" descr=""/>
          <p:cNvPicPr/>
          <p:nvPr/>
        </p:nvPicPr>
        <p:blipFill>
          <a:blip r:embed="rId1"/>
          <a:srcRect l="0" t="2149" r="0" b="0"/>
          <a:stretch/>
        </p:blipFill>
        <p:spPr>
          <a:xfrm>
            <a:off x="7519320" y="0"/>
            <a:ext cx="4671360" cy="6856920"/>
          </a:xfrm>
          <a:prstGeom prst="rect">
            <a:avLst/>
          </a:prstGeom>
          <a:ln>
            <a:noFill/>
          </a:ln>
        </p:spPr>
      </p:pic>
      <p:sp>
        <p:nvSpPr>
          <p:cNvPr id="102" name="CustomShape 3"/>
          <p:cNvSpPr/>
          <p:nvPr/>
        </p:nvSpPr>
        <p:spPr>
          <a:xfrm>
            <a:off x="857520" y="3503160"/>
            <a:ext cx="6092640" cy="368280"/>
          </a:xfrm>
          <a:prstGeom prst="rect">
            <a:avLst/>
          </a:prstGeom>
          <a:noFill/>
          <a:ln>
            <a:noFill/>
          </a:ln>
        </p:spPr>
        <p:style>
          <a:lnRef idx="0"/>
          <a:fillRef idx="0"/>
          <a:effectRef idx="0"/>
          <a:fontRef idx="minor"/>
        </p:style>
      </p:sp>
    </p:spTree>
  </p:cSld>
  <mc:AlternateContent>
    <mc:Choice Requires="p14">
      <p:transition spd="slow" p14:dur="2000">
        <p15:prstTrans prst="fallOver"/>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TotalTime>
  <Application>LibreOffice/6.2.5.2$Windows_X86_64 LibreOffice_project/1ec314fa52f458adc18c4f025c545a4e8b22c159</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2020-10-19T13:03:41Z</dcterms:created>
  <dc:creator>Nepoznati korisnik</dc:creator>
  <dc:description/>
  <dc:language>hr-HR</dc:language>
  <cp:lastModifiedBy/>
  <dcterms:modified xsi:type="dcterms:W3CDTF">2021-06-18T21:49:56Z</dcterms:modified>
  <cp:revision>37</cp:revision>
  <dc:subject/>
  <dc:title>Beč</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Notes">
    <vt:i4>0</vt:i4>
  </property>
  <property fmtid="{D5CDD505-2E9C-101B-9397-08002B2CF9AE}" pid="7" name="PresentationFormat">
    <vt:lpwstr>Widescreen</vt:lpwstr>
  </property>
  <property fmtid="{D5CDD505-2E9C-101B-9397-08002B2CF9AE}" pid="8" name="ScaleCrop">
    <vt:bool>0</vt:bool>
  </property>
  <property fmtid="{D5CDD505-2E9C-101B-9397-08002B2CF9AE}" pid="9" name="ShareDoc">
    <vt:bool>0</vt:bool>
  </property>
  <property fmtid="{D5CDD505-2E9C-101B-9397-08002B2CF9AE}" pid="10" name="Slides">
    <vt:i4>8</vt:i4>
  </property>
</Properties>
</file>