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u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jeni pravokut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0" name="Podnaslov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jeni pravokut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jeni pravokut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u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u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s jednim zaobljenim kut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u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jeni pravokut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Rezervirano mjesto naslova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B43B24B-8F73-44AD-8CAF-FDBAC954BB64}" type="datetimeFigureOut">
              <a:rPr lang="hr-HR" smtClean="0"/>
              <a:pPr/>
              <a:t>23.3.2014.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65BA939-0C1B-4205-BA96-5D61BEE371A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7772400" cy="1828800"/>
          </a:xfrm>
        </p:spPr>
        <p:txBody>
          <a:bodyPr>
            <a:noAutofit/>
          </a:bodyPr>
          <a:lstStyle/>
          <a:p>
            <a:r>
              <a:rPr lang="hr-HR" sz="6600" dirty="0" smtClean="0">
                <a:latin typeface="Adobe Kaiti Std R" pitchFamily="18" charset="-128"/>
                <a:ea typeface="Adobe Kaiti Std R" pitchFamily="18" charset="-128"/>
              </a:rPr>
              <a:t>MOJ BORAVAK U URŠULINSKOM SAMOSTANU</a:t>
            </a:r>
            <a:endParaRPr lang="hr-HR" sz="6600" dirty="0">
              <a:latin typeface="Adobe Kaiti Std R" pitchFamily="18" charset="-128"/>
              <a:ea typeface="Adobe Kaiti Std R" pitchFamily="18" charset="-128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Sara </a:t>
            </a:r>
            <a:r>
              <a:rPr lang="hr-HR" dirty="0" err="1" smtClean="0"/>
              <a:t>Kurek</a:t>
            </a:r>
            <a:r>
              <a:rPr lang="hr-HR" dirty="0" smtClean="0"/>
              <a:t> 6.c :)</a:t>
            </a:r>
            <a:endParaRPr lang="hr-HR" dirty="0"/>
          </a:p>
        </p:txBody>
      </p:sp>
      <p:pic>
        <p:nvPicPr>
          <p:cNvPr id="4" name="Rezervirano mjesto sadržaja 3" descr="Nagrada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5" y="3473073"/>
            <a:ext cx="2664296" cy="29916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U četvrtak 13.03.2014. posjetili smo samostan</a:t>
            </a:r>
          </a:p>
          <a:p>
            <a:r>
              <a:rPr lang="hr-HR" dirty="0" smtClean="0"/>
              <a:t>Tamo su nam časne sestre govorile o povijesti samostana</a:t>
            </a:r>
          </a:p>
          <a:p>
            <a:r>
              <a:rPr lang="hr-HR" dirty="0" smtClean="0"/>
              <a:t>Dobili smo listiće za rješavanje zadataka u samostanu</a:t>
            </a:r>
          </a:p>
          <a:p>
            <a:r>
              <a:rPr lang="hr-HR" dirty="0" smtClean="0"/>
              <a:t>Na kraju su nas sestre počastile sa sokom i keksima</a:t>
            </a:r>
            <a:endParaRPr lang="hr-HR" dirty="0"/>
          </a:p>
        </p:txBody>
      </p:sp>
      <p:pic>
        <p:nvPicPr>
          <p:cNvPr id="5" name="Rezervirano mjesto sadržaja 3" descr="sestr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91255" y="1340768"/>
            <a:ext cx="3016095" cy="24128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Samostan je dobio naziv po sv. </a:t>
            </a:r>
            <a:r>
              <a:rPr lang="hr-HR" dirty="0" err="1" smtClean="0"/>
              <a:t>Uršuli</a:t>
            </a:r>
            <a:endParaRPr lang="hr-HR" dirty="0" smtClean="0"/>
          </a:p>
          <a:p>
            <a:r>
              <a:rPr lang="hr-HR" dirty="0" smtClean="0"/>
              <a:t>Utemeljila ga je sv. Angela  </a:t>
            </a:r>
            <a:r>
              <a:rPr lang="hr-HR" dirty="0" err="1" smtClean="0"/>
              <a:t>Merici</a:t>
            </a:r>
            <a:endParaRPr lang="hr-HR" dirty="0" smtClean="0"/>
          </a:p>
          <a:p>
            <a:r>
              <a:rPr lang="hr-HR" dirty="0" smtClean="0"/>
              <a:t>1703.godina-grofovi Drašković počeli graditi samostane u Hrvatskoj</a:t>
            </a:r>
            <a:endParaRPr lang="hr-HR" dirty="0"/>
          </a:p>
        </p:txBody>
      </p:sp>
      <p:pic>
        <p:nvPicPr>
          <p:cNvPr id="5" name="Rezervirano mjesto sadržaja 4" descr="preuzmi s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476672"/>
            <a:ext cx="3183061" cy="4783288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/>
              <a:t>ANGELA MERICI</a:t>
            </a:r>
            <a:endParaRPr lang="hr-HR" dirty="0" smtClean="0"/>
          </a:p>
          <a:p>
            <a:r>
              <a:rPr lang="hr-HR" dirty="0" smtClean="0"/>
              <a:t>Porijeklom je iz Italije</a:t>
            </a:r>
          </a:p>
          <a:p>
            <a:r>
              <a:rPr lang="hr-HR" dirty="0" smtClean="0"/>
              <a:t>Rođena je 1474.g.</a:t>
            </a:r>
          </a:p>
          <a:p>
            <a:r>
              <a:rPr lang="hr-HR" dirty="0" smtClean="0"/>
              <a:t>Umrla je 1540.g.</a:t>
            </a:r>
          </a:p>
          <a:p>
            <a:r>
              <a:rPr lang="hr-HR" dirty="0" smtClean="0"/>
              <a:t>Bila je katolička redovnica </a:t>
            </a:r>
          </a:p>
          <a:p>
            <a:r>
              <a:rPr lang="hr-HR" dirty="0" smtClean="0"/>
              <a:t>U samostanu sestre su nam pričale priče kako je ona postala časna sestra i utemeljila sestre</a:t>
            </a:r>
            <a:endParaRPr lang="hr-HR" dirty="0"/>
          </a:p>
        </p:txBody>
      </p:sp>
      <p:pic>
        <p:nvPicPr>
          <p:cNvPr id="5" name="Rezervirano mjesto sadržaja 4" descr="angelic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052736"/>
            <a:ext cx="3461372" cy="4621111"/>
          </a:xfr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ANGELINA VIĐENJA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Angela </a:t>
            </a:r>
            <a:r>
              <a:rPr lang="hr-HR" dirty="0" err="1" smtClean="0"/>
              <a:t>Merici</a:t>
            </a:r>
            <a:r>
              <a:rPr lang="hr-HR" dirty="0" smtClean="0"/>
              <a:t> je u svojem životu imala 3 viđenja</a:t>
            </a:r>
          </a:p>
          <a:p>
            <a:r>
              <a:rPr lang="hr-HR" dirty="0" smtClean="0"/>
              <a:t>U sva tri viđenja bila je njezina sestra koja je umrla</a:t>
            </a:r>
          </a:p>
          <a:p>
            <a:r>
              <a:rPr lang="hr-HR" dirty="0" smtClean="0"/>
              <a:t>Zbog tih viđenja odlučila je postati časna sestra</a:t>
            </a:r>
            <a:endParaRPr lang="hr-HR" dirty="0"/>
          </a:p>
        </p:txBody>
      </p:sp>
      <p:pic>
        <p:nvPicPr>
          <p:cNvPr id="5" name="Rezervirano mjesto sadržaja 4" descr="sveta_angela_meric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572184"/>
            <a:ext cx="3033625" cy="47259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SV. URŠULA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Kao što sam spomenula samostan je dobio ime po njoj</a:t>
            </a:r>
          </a:p>
          <a:p>
            <a:r>
              <a:rPr lang="hr-HR" dirty="0" smtClean="0"/>
              <a:t>Bila je kršćanska mučenica</a:t>
            </a:r>
          </a:p>
          <a:p>
            <a:r>
              <a:rPr lang="hr-HR" dirty="0" smtClean="0"/>
              <a:t>Glavno svetište je u Njemačkoj u Kölnu</a:t>
            </a:r>
          </a:p>
          <a:p>
            <a:r>
              <a:rPr lang="hr-HR" dirty="0" smtClean="0"/>
              <a:t>KRISTOFOR KOLUMBO-nazvao djevičanske otoke po njoj</a:t>
            </a:r>
            <a:endParaRPr lang="hr-HR" dirty="0"/>
          </a:p>
        </p:txBody>
      </p:sp>
      <p:pic>
        <p:nvPicPr>
          <p:cNvPr id="7" name="Rezervirano mjesto sadržaja 6" descr="Carlo_Crivelli_04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836712"/>
            <a:ext cx="2750274" cy="4389438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 SESTRAMA U SAMOSTANU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Sestra </a:t>
            </a:r>
            <a:r>
              <a:rPr lang="hr-HR" dirty="0" err="1" smtClean="0"/>
              <a:t>Uršula</a:t>
            </a:r>
            <a:r>
              <a:rPr lang="hr-HR" dirty="0" smtClean="0"/>
              <a:t> ima po cijeloj Hrvatskoj pa tako i u cijelom svijetu</a:t>
            </a:r>
          </a:p>
          <a:p>
            <a:r>
              <a:rPr lang="hr-HR" dirty="0" smtClean="0"/>
              <a:t>Ima ih oko 11 u samostanu u Zagrebu</a:t>
            </a:r>
          </a:p>
          <a:p>
            <a:r>
              <a:rPr lang="hr-HR" dirty="0" smtClean="0"/>
              <a:t>Imaju svoju vrstu odjeće</a:t>
            </a:r>
          </a:p>
          <a:p>
            <a:r>
              <a:rPr lang="hr-HR" dirty="0" smtClean="0"/>
              <a:t>U Hrvatskoj ih ima u:  Varaždinu,Zagrebu,Rovinju </a:t>
            </a:r>
            <a:r>
              <a:rPr lang="hr-HR" dirty="0" err="1" smtClean="0"/>
              <a:t>itd</a:t>
            </a:r>
            <a:r>
              <a:rPr lang="hr-HR" dirty="0" smtClean="0"/>
              <a:t>… </a:t>
            </a:r>
            <a:endParaRPr lang="hr-HR" dirty="0"/>
          </a:p>
        </p:txBody>
      </p:sp>
      <p:pic>
        <p:nvPicPr>
          <p:cNvPr id="5" name="Rezervirano mjesto sadržaja 4" descr="uršuli nk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340768"/>
            <a:ext cx="3810000" cy="3456384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              </a:t>
            </a:r>
            <a:r>
              <a:rPr lang="hr-HR" sz="8000" dirty="0" smtClean="0">
                <a:latin typeface="Brush Script Std" pitchFamily="66" charset="0"/>
              </a:rPr>
              <a:t>KRAJ</a:t>
            </a:r>
            <a:endParaRPr lang="hr-HR" sz="8000" dirty="0">
              <a:latin typeface="Brush Script Std" pitchFamily="66" charset="0"/>
            </a:endParaRPr>
          </a:p>
        </p:txBody>
      </p:sp>
      <p:pic>
        <p:nvPicPr>
          <p:cNvPr id="4" name="Rezervirano mjesto sadržaja 3" descr="edf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836712"/>
            <a:ext cx="7411760" cy="3088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Kapital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</TotalTime>
  <Words>199</Words>
  <Application>Microsoft Office PowerPoint</Application>
  <PresentationFormat>Prikaz na zaslonu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Aspekt</vt:lpstr>
      <vt:lpstr>MOJ BORAVAK U URŠULINSKOM SAMOSTANU</vt:lpstr>
      <vt:lpstr>PowerPointova prezentacija</vt:lpstr>
      <vt:lpstr>PowerPointova prezentacija</vt:lpstr>
      <vt:lpstr> </vt:lpstr>
      <vt:lpstr>    ANGELINA VIĐENJA</vt:lpstr>
      <vt:lpstr>SV. URŠULA </vt:lpstr>
      <vt:lpstr>O SESTRAMA U SAMOSTANU </vt:lpstr>
      <vt:lpstr>              KRAJ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SAMOSTAN URŠULINKI RIMSKE UNIJE</dc:title>
  <dc:creator>DENIS</dc:creator>
  <cp:lastModifiedBy>Marica Celjak</cp:lastModifiedBy>
  <cp:revision>9</cp:revision>
  <dcterms:created xsi:type="dcterms:W3CDTF">2014-03-18T12:31:50Z</dcterms:created>
  <dcterms:modified xsi:type="dcterms:W3CDTF">2014-03-23T16:29:25Z</dcterms:modified>
</cp:coreProperties>
</file>