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B9E3D8-7ED6-47BF-98B7-2A7070252B9B}" type="doc">
      <dgm:prSet loTypeId="urn:microsoft.com/office/officeart/2005/8/layout/radial5" loCatId="relationship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hr-HR"/>
        </a:p>
      </dgm:t>
    </dgm:pt>
    <dgm:pt modelId="{FDF99694-5FA2-4235-ACA9-BA99F386CC6A}">
      <dgm:prSet phldrT="[Tekst]" custT="1"/>
      <dgm:spPr/>
      <dgm:t>
        <a:bodyPr/>
        <a:lstStyle/>
        <a:p>
          <a:r>
            <a:rPr lang="hr-HR" sz="1400" dirty="0" smtClean="0"/>
            <a:t>DIGITALNI GRAĐANIN</a:t>
          </a:r>
          <a:endParaRPr lang="hr-HR" sz="1400" dirty="0"/>
        </a:p>
      </dgm:t>
    </dgm:pt>
    <dgm:pt modelId="{E350BAF9-8AD8-43C4-BFED-0F70816C4AC3}" type="parTrans" cxnId="{413CF361-146D-4DA0-A1E1-91A5FDE5EFBD}">
      <dgm:prSet/>
      <dgm:spPr/>
      <dgm:t>
        <a:bodyPr/>
        <a:lstStyle/>
        <a:p>
          <a:endParaRPr lang="hr-HR"/>
        </a:p>
      </dgm:t>
    </dgm:pt>
    <dgm:pt modelId="{C6D8A103-C32D-498A-B0E6-2C8B7E0012BD}" type="sibTrans" cxnId="{413CF361-146D-4DA0-A1E1-91A5FDE5EFBD}">
      <dgm:prSet/>
      <dgm:spPr/>
      <dgm:t>
        <a:bodyPr/>
        <a:lstStyle/>
        <a:p>
          <a:endParaRPr lang="hr-HR"/>
        </a:p>
      </dgm:t>
    </dgm:pt>
    <dgm:pt modelId="{EAA6D5E4-8112-4F0B-A54A-8F22981347AE}">
      <dgm:prSet phldrT="[Tekst]" custT="1"/>
      <dgm:spPr/>
      <dgm:t>
        <a:bodyPr/>
        <a:lstStyle/>
        <a:p>
          <a:r>
            <a:rPr lang="hr-HR" sz="1100" dirty="0" smtClean="0"/>
            <a:t>TRGOVINA</a:t>
          </a:r>
          <a:endParaRPr lang="hr-HR" sz="1100" dirty="0"/>
        </a:p>
      </dgm:t>
    </dgm:pt>
    <dgm:pt modelId="{5B4D47DE-0E47-4D22-9516-AF7731F8CBA4}" type="parTrans" cxnId="{697582FE-BA87-4603-92C5-B818E9D2E14B}">
      <dgm:prSet/>
      <dgm:spPr/>
      <dgm:t>
        <a:bodyPr/>
        <a:lstStyle/>
        <a:p>
          <a:endParaRPr lang="hr-HR"/>
        </a:p>
      </dgm:t>
    </dgm:pt>
    <dgm:pt modelId="{708CAD47-4797-4B6B-ABFA-B87FDA869F7C}" type="sibTrans" cxnId="{697582FE-BA87-4603-92C5-B818E9D2E14B}">
      <dgm:prSet/>
      <dgm:spPr/>
      <dgm:t>
        <a:bodyPr/>
        <a:lstStyle/>
        <a:p>
          <a:endParaRPr lang="hr-HR"/>
        </a:p>
      </dgm:t>
    </dgm:pt>
    <dgm:pt modelId="{7729465F-2B93-4E1F-B320-94BEE45D4984}">
      <dgm:prSet phldrT="[Tekst]" custT="1"/>
      <dgm:spPr/>
      <dgm:t>
        <a:bodyPr/>
        <a:lstStyle/>
        <a:p>
          <a:r>
            <a:rPr lang="hr-HR" sz="1000" dirty="0" smtClean="0"/>
            <a:t>KOMUNIKA-CIJA</a:t>
          </a:r>
          <a:endParaRPr lang="hr-HR" sz="2400" dirty="0"/>
        </a:p>
      </dgm:t>
    </dgm:pt>
    <dgm:pt modelId="{ACF98838-2D9F-4CC7-A6B3-2E59ADF2C8D0}" type="parTrans" cxnId="{EF3DEAC2-3142-4E7A-A547-CFF8D5E4589E}">
      <dgm:prSet/>
      <dgm:spPr/>
      <dgm:t>
        <a:bodyPr/>
        <a:lstStyle/>
        <a:p>
          <a:endParaRPr lang="hr-HR"/>
        </a:p>
      </dgm:t>
    </dgm:pt>
    <dgm:pt modelId="{D93FFC16-32A7-4D13-AAA0-E6075906C60B}" type="sibTrans" cxnId="{EF3DEAC2-3142-4E7A-A547-CFF8D5E4589E}">
      <dgm:prSet/>
      <dgm:spPr/>
      <dgm:t>
        <a:bodyPr/>
        <a:lstStyle/>
        <a:p>
          <a:endParaRPr lang="hr-HR"/>
        </a:p>
      </dgm:t>
    </dgm:pt>
    <dgm:pt modelId="{4833B64B-DC7F-4DD2-A2C5-3D494BAF94D0}">
      <dgm:prSet phldrT="[Tekst]" custT="1"/>
      <dgm:spPr/>
      <dgm:t>
        <a:bodyPr/>
        <a:lstStyle/>
        <a:p>
          <a:r>
            <a:rPr lang="hr-HR" sz="1050" dirty="0" smtClean="0"/>
            <a:t>SIGURNOST</a:t>
          </a:r>
          <a:endParaRPr lang="hr-HR" sz="1050" dirty="0"/>
        </a:p>
      </dgm:t>
    </dgm:pt>
    <dgm:pt modelId="{01429AA8-93EE-4209-9F63-7B7D3EDABFDA}" type="parTrans" cxnId="{46CFFB6E-B4B0-4BC5-98C4-B90B4A290B45}">
      <dgm:prSet/>
      <dgm:spPr/>
      <dgm:t>
        <a:bodyPr/>
        <a:lstStyle/>
        <a:p>
          <a:endParaRPr lang="hr-HR"/>
        </a:p>
      </dgm:t>
    </dgm:pt>
    <dgm:pt modelId="{B6C6E501-4AF4-4097-B8C3-53F62A0721FF}" type="sibTrans" cxnId="{46CFFB6E-B4B0-4BC5-98C4-B90B4A290B45}">
      <dgm:prSet/>
      <dgm:spPr/>
      <dgm:t>
        <a:bodyPr/>
        <a:lstStyle/>
        <a:p>
          <a:endParaRPr lang="hr-HR"/>
        </a:p>
      </dgm:t>
    </dgm:pt>
    <dgm:pt modelId="{A59E2A68-E099-43B1-A0E5-79978EC1453D}">
      <dgm:prSet phldrT="[Tekst]" custT="1"/>
      <dgm:spPr/>
      <dgm:t>
        <a:bodyPr/>
        <a:lstStyle/>
        <a:p>
          <a:r>
            <a:rPr lang="hr-HR" sz="1050" dirty="0" smtClean="0"/>
            <a:t>PISMENOST</a:t>
          </a:r>
          <a:endParaRPr lang="hr-HR" sz="1050" dirty="0"/>
        </a:p>
      </dgm:t>
    </dgm:pt>
    <dgm:pt modelId="{2BEBA7D6-FA8A-4C8E-816E-5BB4B018A0CC}" type="parTrans" cxnId="{D72CFD67-81F1-4406-8780-2CE2A1C7960E}">
      <dgm:prSet/>
      <dgm:spPr/>
      <dgm:t>
        <a:bodyPr/>
        <a:lstStyle/>
        <a:p>
          <a:endParaRPr lang="hr-HR"/>
        </a:p>
      </dgm:t>
    </dgm:pt>
    <dgm:pt modelId="{5F347E63-14AF-4D89-A57A-12E1C92EBB3A}" type="sibTrans" cxnId="{D72CFD67-81F1-4406-8780-2CE2A1C7960E}">
      <dgm:prSet/>
      <dgm:spPr/>
      <dgm:t>
        <a:bodyPr/>
        <a:lstStyle/>
        <a:p>
          <a:endParaRPr lang="hr-HR"/>
        </a:p>
      </dgm:t>
    </dgm:pt>
    <dgm:pt modelId="{B02AF0B6-875F-4C50-8682-5E58EDE87985}">
      <dgm:prSet custT="1"/>
      <dgm:spPr/>
      <dgm:t>
        <a:bodyPr/>
        <a:lstStyle/>
        <a:p>
          <a:r>
            <a:rPr lang="hr-HR" sz="1100" dirty="0" smtClean="0"/>
            <a:t>BON-TON</a:t>
          </a:r>
          <a:endParaRPr lang="hr-HR" sz="1100" dirty="0"/>
        </a:p>
      </dgm:t>
    </dgm:pt>
    <dgm:pt modelId="{47957159-A4BA-4ED9-ACF0-4D2162DA6993}" type="parTrans" cxnId="{EC25B985-4AB8-4A56-B318-CEE59CCF703B}">
      <dgm:prSet/>
      <dgm:spPr/>
      <dgm:t>
        <a:bodyPr/>
        <a:lstStyle/>
        <a:p>
          <a:endParaRPr lang="hr-HR"/>
        </a:p>
      </dgm:t>
    </dgm:pt>
    <dgm:pt modelId="{0E6C996B-C1DA-4452-81DC-3CA2AD412735}" type="sibTrans" cxnId="{EC25B985-4AB8-4A56-B318-CEE59CCF703B}">
      <dgm:prSet/>
      <dgm:spPr/>
      <dgm:t>
        <a:bodyPr/>
        <a:lstStyle/>
        <a:p>
          <a:endParaRPr lang="hr-HR"/>
        </a:p>
      </dgm:t>
    </dgm:pt>
    <dgm:pt modelId="{1E02F1C3-F001-4C09-9B7A-6EDBC46CA1A5}">
      <dgm:prSet custT="1"/>
      <dgm:spPr/>
      <dgm:t>
        <a:bodyPr/>
        <a:lstStyle/>
        <a:p>
          <a:r>
            <a:rPr lang="hr-HR" sz="1100" dirty="0" smtClean="0"/>
            <a:t>ZAKON</a:t>
          </a:r>
          <a:endParaRPr lang="hr-HR" sz="1100" dirty="0"/>
        </a:p>
      </dgm:t>
    </dgm:pt>
    <dgm:pt modelId="{2D0023F4-6CCB-44A7-AF10-EB1955507225}" type="parTrans" cxnId="{60DE8B73-6E9D-41C4-8E2D-C245FE38C870}">
      <dgm:prSet/>
      <dgm:spPr/>
      <dgm:t>
        <a:bodyPr/>
        <a:lstStyle/>
        <a:p>
          <a:endParaRPr lang="hr-HR"/>
        </a:p>
      </dgm:t>
    </dgm:pt>
    <dgm:pt modelId="{D1DFA885-059D-4C97-B8C4-0946A272F267}" type="sibTrans" cxnId="{60DE8B73-6E9D-41C4-8E2D-C245FE38C870}">
      <dgm:prSet/>
      <dgm:spPr/>
      <dgm:t>
        <a:bodyPr/>
        <a:lstStyle/>
        <a:p>
          <a:endParaRPr lang="hr-HR"/>
        </a:p>
      </dgm:t>
    </dgm:pt>
    <dgm:pt modelId="{CFB62100-1D04-4009-957B-01E01CEDB199}">
      <dgm:prSet custT="1"/>
      <dgm:spPr/>
      <dgm:t>
        <a:bodyPr/>
        <a:lstStyle/>
        <a:p>
          <a:r>
            <a:rPr lang="hr-HR" sz="1100" dirty="0" smtClean="0"/>
            <a:t>PRAVA I ODGOVOR-NOST</a:t>
          </a:r>
          <a:endParaRPr lang="hr-HR" sz="1100" dirty="0"/>
        </a:p>
      </dgm:t>
    </dgm:pt>
    <dgm:pt modelId="{3A254C48-FA02-43A2-B36B-F78121F280EF}" type="parTrans" cxnId="{0A35E43A-D510-4E28-B2D1-95445C4FCA50}">
      <dgm:prSet/>
      <dgm:spPr/>
      <dgm:t>
        <a:bodyPr/>
        <a:lstStyle/>
        <a:p>
          <a:endParaRPr lang="hr-HR"/>
        </a:p>
      </dgm:t>
    </dgm:pt>
    <dgm:pt modelId="{E6B3EE13-CD15-4EDA-9DBE-8E6792F716E9}" type="sibTrans" cxnId="{0A35E43A-D510-4E28-B2D1-95445C4FCA50}">
      <dgm:prSet/>
      <dgm:spPr/>
      <dgm:t>
        <a:bodyPr/>
        <a:lstStyle/>
        <a:p>
          <a:endParaRPr lang="hr-HR"/>
        </a:p>
      </dgm:t>
    </dgm:pt>
    <dgm:pt modelId="{1C124C60-2048-4A7C-A8C6-CE2A2D979F2A}">
      <dgm:prSet custT="1"/>
      <dgm:spPr/>
      <dgm:t>
        <a:bodyPr/>
        <a:lstStyle/>
        <a:p>
          <a:r>
            <a:rPr lang="hr-HR" sz="1100" dirty="0" smtClean="0"/>
            <a:t>ZDRAVALJE</a:t>
          </a:r>
          <a:endParaRPr lang="hr-HR" sz="1100" dirty="0"/>
        </a:p>
      </dgm:t>
    </dgm:pt>
    <dgm:pt modelId="{B32183F2-803A-4238-A225-D62196D200E2}" type="parTrans" cxnId="{D4770647-725B-47AB-A1E4-800826BD6E42}">
      <dgm:prSet/>
      <dgm:spPr/>
      <dgm:t>
        <a:bodyPr/>
        <a:lstStyle/>
        <a:p>
          <a:endParaRPr lang="hr-HR"/>
        </a:p>
      </dgm:t>
    </dgm:pt>
    <dgm:pt modelId="{2FFE9BC7-73CA-4C42-9B51-C984849E2419}" type="sibTrans" cxnId="{D4770647-725B-47AB-A1E4-800826BD6E42}">
      <dgm:prSet/>
      <dgm:spPr/>
      <dgm:t>
        <a:bodyPr/>
        <a:lstStyle/>
        <a:p>
          <a:endParaRPr lang="hr-HR"/>
        </a:p>
      </dgm:t>
    </dgm:pt>
    <dgm:pt modelId="{8D9B34E1-FF33-44A4-9C06-7FC88C5D9DCA}">
      <dgm:prSet custT="1"/>
      <dgm:spPr/>
      <dgm:t>
        <a:bodyPr/>
        <a:lstStyle/>
        <a:p>
          <a:r>
            <a:rPr lang="hr-HR" sz="1100" dirty="0" smtClean="0"/>
            <a:t>PRISTUP</a:t>
          </a:r>
          <a:endParaRPr lang="hr-HR" sz="1100" dirty="0"/>
        </a:p>
      </dgm:t>
    </dgm:pt>
    <dgm:pt modelId="{1BC56E4B-2086-4C60-8E3A-97E87F610A77}" type="parTrans" cxnId="{52624EA3-384E-4248-BAD8-B6C8E5E3CC10}">
      <dgm:prSet/>
      <dgm:spPr/>
      <dgm:t>
        <a:bodyPr/>
        <a:lstStyle/>
        <a:p>
          <a:endParaRPr lang="hr-HR"/>
        </a:p>
      </dgm:t>
    </dgm:pt>
    <dgm:pt modelId="{6C85CAE3-3294-4606-8DF8-71ED5A506DB3}" type="sibTrans" cxnId="{52624EA3-384E-4248-BAD8-B6C8E5E3CC10}">
      <dgm:prSet/>
      <dgm:spPr/>
      <dgm:t>
        <a:bodyPr/>
        <a:lstStyle/>
        <a:p>
          <a:endParaRPr lang="hr-HR"/>
        </a:p>
      </dgm:t>
    </dgm:pt>
    <dgm:pt modelId="{BDA26F9C-1B46-429D-A621-44B2734591CD}" type="pres">
      <dgm:prSet presAssocID="{6EB9E3D8-7ED6-47BF-98B7-2A7070252B9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37BACB38-C65A-4C5D-918C-4D679BF9BCC9}" type="pres">
      <dgm:prSet presAssocID="{FDF99694-5FA2-4235-ACA9-BA99F386CC6A}" presName="centerShape" presStyleLbl="node0" presStyleIdx="0" presStyleCnt="1"/>
      <dgm:spPr/>
      <dgm:t>
        <a:bodyPr/>
        <a:lstStyle/>
        <a:p>
          <a:endParaRPr lang="hr-HR"/>
        </a:p>
      </dgm:t>
    </dgm:pt>
    <dgm:pt modelId="{A3F40927-7A78-4F45-993C-1143AB4666B1}" type="pres">
      <dgm:prSet presAssocID="{5B4D47DE-0E47-4D22-9516-AF7731F8CBA4}" presName="parTrans" presStyleLbl="sibTrans2D1" presStyleIdx="0" presStyleCnt="9"/>
      <dgm:spPr/>
      <dgm:t>
        <a:bodyPr/>
        <a:lstStyle/>
        <a:p>
          <a:endParaRPr lang="hr-HR"/>
        </a:p>
      </dgm:t>
    </dgm:pt>
    <dgm:pt modelId="{9BBB5D24-7A5C-4D09-9DB5-6073301C3856}" type="pres">
      <dgm:prSet presAssocID="{5B4D47DE-0E47-4D22-9516-AF7731F8CBA4}" presName="connectorText" presStyleLbl="sibTrans2D1" presStyleIdx="0" presStyleCnt="9"/>
      <dgm:spPr/>
      <dgm:t>
        <a:bodyPr/>
        <a:lstStyle/>
        <a:p>
          <a:endParaRPr lang="hr-HR"/>
        </a:p>
      </dgm:t>
    </dgm:pt>
    <dgm:pt modelId="{746B97BC-082A-4DBD-AC8C-5F0C8978619E}" type="pres">
      <dgm:prSet presAssocID="{EAA6D5E4-8112-4F0B-A54A-8F22981347AE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A2EAC53-031E-4F66-988C-EB35D1E85920}" type="pres">
      <dgm:prSet presAssocID="{ACF98838-2D9F-4CC7-A6B3-2E59ADF2C8D0}" presName="parTrans" presStyleLbl="sibTrans2D1" presStyleIdx="1" presStyleCnt="9"/>
      <dgm:spPr/>
      <dgm:t>
        <a:bodyPr/>
        <a:lstStyle/>
        <a:p>
          <a:endParaRPr lang="hr-HR"/>
        </a:p>
      </dgm:t>
    </dgm:pt>
    <dgm:pt modelId="{31092467-943E-40E4-BAE2-765E9FC31B53}" type="pres">
      <dgm:prSet presAssocID="{ACF98838-2D9F-4CC7-A6B3-2E59ADF2C8D0}" presName="connectorText" presStyleLbl="sibTrans2D1" presStyleIdx="1" presStyleCnt="9"/>
      <dgm:spPr/>
      <dgm:t>
        <a:bodyPr/>
        <a:lstStyle/>
        <a:p>
          <a:endParaRPr lang="hr-HR"/>
        </a:p>
      </dgm:t>
    </dgm:pt>
    <dgm:pt modelId="{4143F729-B4DC-4DC4-900F-4B7D7E42AFE8}" type="pres">
      <dgm:prSet presAssocID="{7729465F-2B93-4E1F-B320-94BEE45D4984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971A9F5-E7DF-465F-A5DE-DDF7CE81E011}" type="pres">
      <dgm:prSet presAssocID="{01429AA8-93EE-4209-9F63-7B7D3EDABFDA}" presName="parTrans" presStyleLbl="sibTrans2D1" presStyleIdx="2" presStyleCnt="9"/>
      <dgm:spPr/>
      <dgm:t>
        <a:bodyPr/>
        <a:lstStyle/>
        <a:p>
          <a:endParaRPr lang="hr-HR"/>
        </a:p>
      </dgm:t>
    </dgm:pt>
    <dgm:pt modelId="{FE54F520-3C8D-4651-B1AB-CCB1881EFAD3}" type="pres">
      <dgm:prSet presAssocID="{01429AA8-93EE-4209-9F63-7B7D3EDABFDA}" presName="connectorText" presStyleLbl="sibTrans2D1" presStyleIdx="2" presStyleCnt="9"/>
      <dgm:spPr/>
      <dgm:t>
        <a:bodyPr/>
        <a:lstStyle/>
        <a:p>
          <a:endParaRPr lang="hr-HR"/>
        </a:p>
      </dgm:t>
    </dgm:pt>
    <dgm:pt modelId="{A79D94D9-F76C-435C-B18A-54E61EC63439}" type="pres">
      <dgm:prSet presAssocID="{4833B64B-DC7F-4DD2-A2C5-3D494BAF94D0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EFFA1B3-17AE-4272-A3B0-69A63E2DCC3F}" type="pres">
      <dgm:prSet presAssocID="{2BEBA7D6-FA8A-4C8E-816E-5BB4B018A0CC}" presName="parTrans" presStyleLbl="sibTrans2D1" presStyleIdx="3" presStyleCnt="9"/>
      <dgm:spPr/>
      <dgm:t>
        <a:bodyPr/>
        <a:lstStyle/>
        <a:p>
          <a:endParaRPr lang="hr-HR"/>
        </a:p>
      </dgm:t>
    </dgm:pt>
    <dgm:pt modelId="{3616D37F-C04F-4D02-8D87-6FB621EDD323}" type="pres">
      <dgm:prSet presAssocID="{2BEBA7D6-FA8A-4C8E-816E-5BB4B018A0CC}" presName="connectorText" presStyleLbl="sibTrans2D1" presStyleIdx="3" presStyleCnt="9"/>
      <dgm:spPr/>
      <dgm:t>
        <a:bodyPr/>
        <a:lstStyle/>
        <a:p>
          <a:endParaRPr lang="hr-HR"/>
        </a:p>
      </dgm:t>
    </dgm:pt>
    <dgm:pt modelId="{E0E102D6-D454-4C11-A297-36542AE0B9CF}" type="pres">
      <dgm:prSet presAssocID="{A59E2A68-E099-43B1-A0E5-79978EC1453D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D445D51-7E8F-4C70-A780-F21D92025026}" type="pres">
      <dgm:prSet presAssocID="{47957159-A4BA-4ED9-ACF0-4D2162DA6993}" presName="parTrans" presStyleLbl="sibTrans2D1" presStyleIdx="4" presStyleCnt="9"/>
      <dgm:spPr/>
      <dgm:t>
        <a:bodyPr/>
        <a:lstStyle/>
        <a:p>
          <a:endParaRPr lang="hr-HR"/>
        </a:p>
      </dgm:t>
    </dgm:pt>
    <dgm:pt modelId="{77116597-9197-4342-95C1-AB7C68DB6034}" type="pres">
      <dgm:prSet presAssocID="{47957159-A4BA-4ED9-ACF0-4D2162DA6993}" presName="connectorText" presStyleLbl="sibTrans2D1" presStyleIdx="4" presStyleCnt="9"/>
      <dgm:spPr/>
      <dgm:t>
        <a:bodyPr/>
        <a:lstStyle/>
        <a:p>
          <a:endParaRPr lang="hr-HR"/>
        </a:p>
      </dgm:t>
    </dgm:pt>
    <dgm:pt modelId="{661BBB29-4CDB-4911-9619-B83F6552C447}" type="pres">
      <dgm:prSet presAssocID="{B02AF0B6-875F-4C50-8682-5E58EDE87985}" presName="node" presStyleLbl="node1" presStyleIdx="4" presStyleCnt="9" custRadScaleRad="103589" custRadScaleInc="373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987F70A-3A6B-4933-9366-D0F054ACD8DA}" type="pres">
      <dgm:prSet presAssocID="{2D0023F4-6CCB-44A7-AF10-EB1955507225}" presName="parTrans" presStyleLbl="sibTrans2D1" presStyleIdx="5" presStyleCnt="9"/>
      <dgm:spPr/>
      <dgm:t>
        <a:bodyPr/>
        <a:lstStyle/>
        <a:p>
          <a:endParaRPr lang="hr-HR"/>
        </a:p>
      </dgm:t>
    </dgm:pt>
    <dgm:pt modelId="{931A03A3-C6E2-407B-9194-EC166581BC0D}" type="pres">
      <dgm:prSet presAssocID="{2D0023F4-6CCB-44A7-AF10-EB1955507225}" presName="connectorText" presStyleLbl="sibTrans2D1" presStyleIdx="5" presStyleCnt="9"/>
      <dgm:spPr/>
      <dgm:t>
        <a:bodyPr/>
        <a:lstStyle/>
        <a:p>
          <a:endParaRPr lang="hr-HR"/>
        </a:p>
      </dgm:t>
    </dgm:pt>
    <dgm:pt modelId="{03993C9F-9B52-4156-B6C7-E41E4FDBFEB5}" type="pres">
      <dgm:prSet presAssocID="{1E02F1C3-F001-4C09-9B7A-6EDBC46CA1A5}" presName="node" presStyleLbl="node1" presStyleIdx="5" presStyleCnt="9" custRadScaleRad="100729" custRadScaleInc="635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002900F-718A-40D6-93EB-14891CC28983}" type="pres">
      <dgm:prSet presAssocID="{3A254C48-FA02-43A2-B36B-F78121F280EF}" presName="parTrans" presStyleLbl="sibTrans2D1" presStyleIdx="6" presStyleCnt="9"/>
      <dgm:spPr/>
      <dgm:t>
        <a:bodyPr/>
        <a:lstStyle/>
        <a:p>
          <a:endParaRPr lang="hr-HR"/>
        </a:p>
      </dgm:t>
    </dgm:pt>
    <dgm:pt modelId="{D673E2CB-14D3-4A8D-B07B-AB49F2608663}" type="pres">
      <dgm:prSet presAssocID="{3A254C48-FA02-43A2-B36B-F78121F280EF}" presName="connectorText" presStyleLbl="sibTrans2D1" presStyleIdx="6" presStyleCnt="9"/>
      <dgm:spPr/>
      <dgm:t>
        <a:bodyPr/>
        <a:lstStyle/>
        <a:p>
          <a:endParaRPr lang="hr-HR"/>
        </a:p>
      </dgm:t>
    </dgm:pt>
    <dgm:pt modelId="{2B8101ED-2BC0-447B-A174-10C27D52A27D}" type="pres">
      <dgm:prSet presAssocID="{CFB62100-1D04-4009-957B-01E01CEDB199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14B1F2F-255C-47C9-AAA5-68DEB462136E}" type="pres">
      <dgm:prSet presAssocID="{B32183F2-803A-4238-A225-D62196D200E2}" presName="parTrans" presStyleLbl="sibTrans2D1" presStyleIdx="7" presStyleCnt="9"/>
      <dgm:spPr/>
      <dgm:t>
        <a:bodyPr/>
        <a:lstStyle/>
        <a:p>
          <a:endParaRPr lang="hr-HR"/>
        </a:p>
      </dgm:t>
    </dgm:pt>
    <dgm:pt modelId="{17B1649E-8245-40BE-834D-E210614E0425}" type="pres">
      <dgm:prSet presAssocID="{B32183F2-803A-4238-A225-D62196D200E2}" presName="connectorText" presStyleLbl="sibTrans2D1" presStyleIdx="7" presStyleCnt="9"/>
      <dgm:spPr/>
      <dgm:t>
        <a:bodyPr/>
        <a:lstStyle/>
        <a:p>
          <a:endParaRPr lang="hr-HR"/>
        </a:p>
      </dgm:t>
    </dgm:pt>
    <dgm:pt modelId="{F9365320-F3F1-48E3-8F8F-45C162B5E1B9}" type="pres">
      <dgm:prSet presAssocID="{1C124C60-2048-4A7C-A8C6-CE2A2D979F2A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91D91E9-F011-47AA-9E43-04C9E3BE1401}" type="pres">
      <dgm:prSet presAssocID="{1BC56E4B-2086-4C60-8E3A-97E87F610A77}" presName="parTrans" presStyleLbl="sibTrans2D1" presStyleIdx="8" presStyleCnt="9"/>
      <dgm:spPr/>
      <dgm:t>
        <a:bodyPr/>
        <a:lstStyle/>
        <a:p>
          <a:endParaRPr lang="hr-HR"/>
        </a:p>
      </dgm:t>
    </dgm:pt>
    <dgm:pt modelId="{91BC06F4-F9BD-4BB2-999C-CC549A875119}" type="pres">
      <dgm:prSet presAssocID="{1BC56E4B-2086-4C60-8E3A-97E87F610A77}" presName="connectorText" presStyleLbl="sibTrans2D1" presStyleIdx="8" presStyleCnt="9"/>
      <dgm:spPr/>
      <dgm:t>
        <a:bodyPr/>
        <a:lstStyle/>
        <a:p>
          <a:endParaRPr lang="hr-HR"/>
        </a:p>
      </dgm:t>
    </dgm:pt>
    <dgm:pt modelId="{3E35CEF9-95BB-47B7-8D49-2E84C824A2D7}" type="pres">
      <dgm:prSet presAssocID="{8D9B34E1-FF33-44A4-9C06-7FC88C5D9DCA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60DE8B73-6E9D-41C4-8E2D-C245FE38C870}" srcId="{FDF99694-5FA2-4235-ACA9-BA99F386CC6A}" destId="{1E02F1C3-F001-4C09-9B7A-6EDBC46CA1A5}" srcOrd="5" destOrd="0" parTransId="{2D0023F4-6CCB-44A7-AF10-EB1955507225}" sibTransId="{D1DFA885-059D-4C97-B8C4-0946A272F267}"/>
    <dgm:cxn modelId="{D4770647-725B-47AB-A1E4-800826BD6E42}" srcId="{FDF99694-5FA2-4235-ACA9-BA99F386CC6A}" destId="{1C124C60-2048-4A7C-A8C6-CE2A2D979F2A}" srcOrd="7" destOrd="0" parTransId="{B32183F2-803A-4238-A225-D62196D200E2}" sibTransId="{2FFE9BC7-73CA-4C42-9B51-C984849E2419}"/>
    <dgm:cxn modelId="{D72CFD67-81F1-4406-8780-2CE2A1C7960E}" srcId="{FDF99694-5FA2-4235-ACA9-BA99F386CC6A}" destId="{A59E2A68-E099-43B1-A0E5-79978EC1453D}" srcOrd="3" destOrd="0" parTransId="{2BEBA7D6-FA8A-4C8E-816E-5BB4B018A0CC}" sibTransId="{5F347E63-14AF-4D89-A57A-12E1C92EBB3A}"/>
    <dgm:cxn modelId="{CD7471E5-D828-4D8F-8A6A-94E227B61FCD}" type="presOf" srcId="{1C124C60-2048-4A7C-A8C6-CE2A2D979F2A}" destId="{F9365320-F3F1-48E3-8F8F-45C162B5E1B9}" srcOrd="0" destOrd="0" presId="urn:microsoft.com/office/officeart/2005/8/layout/radial5"/>
    <dgm:cxn modelId="{F4FDE2E9-CE9D-46D0-A349-5F60DBB0D599}" type="presOf" srcId="{47957159-A4BA-4ED9-ACF0-4D2162DA6993}" destId="{77116597-9197-4342-95C1-AB7C68DB6034}" srcOrd="1" destOrd="0" presId="urn:microsoft.com/office/officeart/2005/8/layout/radial5"/>
    <dgm:cxn modelId="{413CF361-146D-4DA0-A1E1-91A5FDE5EFBD}" srcId="{6EB9E3D8-7ED6-47BF-98B7-2A7070252B9B}" destId="{FDF99694-5FA2-4235-ACA9-BA99F386CC6A}" srcOrd="0" destOrd="0" parTransId="{E350BAF9-8AD8-43C4-BFED-0F70816C4AC3}" sibTransId="{C6D8A103-C32D-498A-B0E6-2C8B7E0012BD}"/>
    <dgm:cxn modelId="{3F358AFD-68DF-4BFB-8187-90ED5406CD32}" type="presOf" srcId="{7729465F-2B93-4E1F-B320-94BEE45D4984}" destId="{4143F729-B4DC-4DC4-900F-4B7D7E42AFE8}" srcOrd="0" destOrd="0" presId="urn:microsoft.com/office/officeart/2005/8/layout/radial5"/>
    <dgm:cxn modelId="{B062C9F8-B160-40BA-900C-60F6FB606ABA}" type="presOf" srcId="{EAA6D5E4-8112-4F0B-A54A-8F22981347AE}" destId="{746B97BC-082A-4DBD-AC8C-5F0C8978619E}" srcOrd="0" destOrd="0" presId="urn:microsoft.com/office/officeart/2005/8/layout/radial5"/>
    <dgm:cxn modelId="{1C7998F0-A140-440D-B961-07DCFAA237CA}" type="presOf" srcId="{2BEBA7D6-FA8A-4C8E-816E-5BB4B018A0CC}" destId="{2EFFA1B3-17AE-4272-A3B0-69A63E2DCC3F}" srcOrd="0" destOrd="0" presId="urn:microsoft.com/office/officeart/2005/8/layout/radial5"/>
    <dgm:cxn modelId="{D34AB105-6380-455F-827B-6DB0C5835CA3}" type="presOf" srcId="{5B4D47DE-0E47-4D22-9516-AF7731F8CBA4}" destId="{A3F40927-7A78-4F45-993C-1143AB4666B1}" srcOrd="0" destOrd="0" presId="urn:microsoft.com/office/officeart/2005/8/layout/radial5"/>
    <dgm:cxn modelId="{88A5C707-0EED-4516-955A-B3F72257689D}" type="presOf" srcId="{1E02F1C3-F001-4C09-9B7A-6EDBC46CA1A5}" destId="{03993C9F-9B52-4156-B6C7-E41E4FDBFEB5}" srcOrd="0" destOrd="0" presId="urn:microsoft.com/office/officeart/2005/8/layout/radial5"/>
    <dgm:cxn modelId="{AFC20EA6-7593-49EB-B045-8B1DFF662333}" type="presOf" srcId="{ACF98838-2D9F-4CC7-A6B3-2E59ADF2C8D0}" destId="{3A2EAC53-031E-4F66-988C-EB35D1E85920}" srcOrd="0" destOrd="0" presId="urn:microsoft.com/office/officeart/2005/8/layout/radial5"/>
    <dgm:cxn modelId="{8EA3D146-6154-4274-8E36-4A7EBDA2FCEE}" type="presOf" srcId="{A59E2A68-E099-43B1-A0E5-79978EC1453D}" destId="{E0E102D6-D454-4C11-A297-36542AE0B9CF}" srcOrd="0" destOrd="0" presId="urn:microsoft.com/office/officeart/2005/8/layout/radial5"/>
    <dgm:cxn modelId="{11C205DF-119A-4B03-B96F-A80C919AA28A}" type="presOf" srcId="{ACF98838-2D9F-4CC7-A6B3-2E59ADF2C8D0}" destId="{31092467-943E-40E4-BAE2-765E9FC31B53}" srcOrd="1" destOrd="0" presId="urn:microsoft.com/office/officeart/2005/8/layout/radial5"/>
    <dgm:cxn modelId="{FA62D6CD-0A88-4776-A049-DB6C74C782B3}" type="presOf" srcId="{2BEBA7D6-FA8A-4C8E-816E-5BB4B018A0CC}" destId="{3616D37F-C04F-4D02-8D87-6FB621EDD323}" srcOrd="1" destOrd="0" presId="urn:microsoft.com/office/officeart/2005/8/layout/radial5"/>
    <dgm:cxn modelId="{8841FC62-7299-4EC9-9199-B2D9423419A0}" type="presOf" srcId="{2D0023F4-6CCB-44A7-AF10-EB1955507225}" destId="{D987F70A-3A6B-4933-9366-D0F054ACD8DA}" srcOrd="0" destOrd="0" presId="urn:microsoft.com/office/officeart/2005/8/layout/radial5"/>
    <dgm:cxn modelId="{7475B6FB-10AD-453A-AD74-5B95A7A214F8}" type="presOf" srcId="{6EB9E3D8-7ED6-47BF-98B7-2A7070252B9B}" destId="{BDA26F9C-1B46-429D-A621-44B2734591CD}" srcOrd="0" destOrd="0" presId="urn:microsoft.com/office/officeart/2005/8/layout/radial5"/>
    <dgm:cxn modelId="{6445A27B-1092-4FE3-8991-CD07C127B481}" type="presOf" srcId="{B02AF0B6-875F-4C50-8682-5E58EDE87985}" destId="{661BBB29-4CDB-4911-9619-B83F6552C447}" srcOrd="0" destOrd="0" presId="urn:microsoft.com/office/officeart/2005/8/layout/radial5"/>
    <dgm:cxn modelId="{697582FE-BA87-4603-92C5-B818E9D2E14B}" srcId="{FDF99694-5FA2-4235-ACA9-BA99F386CC6A}" destId="{EAA6D5E4-8112-4F0B-A54A-8F22981347AE}" srcOrd="0" destOrd="0" parTransId="{5B4D47DE-0E47-4D22-9516-AF7731F8CBA4}" sibTransId="{708CAD47-4797-4B6B-ABFA-B87FDA869F7C}"/>
    <dgm:cxn modelId="{3C184E39-86DB-4DA9-A0C1-379777A4B712}" type="presOf" srcId="{8D9B34E1-FF33-44A4-9C06-7FC88C5D9DCA}" destId="{3E35CEF9-95BB-47B7-8D49-2E84C824A2D7}" srcOrd="0" destOrd="0" presId="urn:microsoft.com/office/officeart/2005/8/layout/radial5"/>
    <dgm:cxn modelId="{52624EA3-384E-4248-BAD8-B6C8E5E3CC10}" srcId="{FDF99694-5FA2-4235-ACA9-BA99F386CC6A}" destId="{8D9B34E1-FF33-44A4-9C06-7FC88C5D9DCA}" srcOrd="8" destOrd="0" parTransId="{1BC56E4B-2086-4C60-8E3A-97E87F610A77}" sibTransId="{6C85CAE3-3294-4606-8DF8-71ED5A506DB3}"/>
    <dgm:cxn modelId="{8F80234F-279F-45DE-85EE-AF5B93703658}" type="presOf" srcId="{01429AA8-93EE-4209-9F63-7B7D3EDABFDA}" destId="{FE54F520-3C8D-4651-B1AB-CCB1881EFAD3}" srcOrd="1" destOrd="0" presId="urn:microsoft.com/office/officeart/2005/8/layout/radial5"/>
    <dgm:cxn modelId="{7C1E5FB8-823D-4CF2-A90B-7501052349EF}" type="presOf" srcId="{B32183F2-803A-4238-A225-D62196D200E2}" destId="{E14B1F2F-255C-47C9-AAA5-68DEB462136E}" srcOrd="0" destOrd="0" presId="urn:microsoft.com/office/officeart/2005/8/layout/radial5"/>
    <dgm:cxn modelId="{EF3DEAC2-3142-4E7A-A547-CFF8D5E4589E}" srcId="{FDF99694-5FA2-4235-ACA9-BA99F386CC6A}" destId="{7729465F-2B93-4E1F-B320-94BEE45D4984}" srcOrd="1" destOrd="0" parTransId="{ACF98838-2D9F-4CC7-A6B3-2E59ADF2C8D0}" sibTransId="{D93FFC16-32A7-4D13-AAA0-E6075906C60B}"/>
    <dgm:cxn modelId="{1BAF836F-9C54-4F79-B74B-0DEF92F486F8}" type="presOf" srcId="{5B4D47DE-0E47-4D22-9516-AF7731F8CBA4}" destId="{9BBB5D24-7A5C-4D09-9DB5-6073301C3856}" srcOrd="1" destOrd="0" presId="urn:microsoft.com/office/officeart/2005/8/layout/radial5"/>
    <dgm:cxn modelId="{CE56C700-2CB3-40BC-BDB3-D67D251EE9F4}" type="presOf" srcId="{47957159-A4BA-4ED9-ACF0-4D2162DA6993}" destId="{5D445D51-7E8F-4C70-A780-F21D92025026}" srcOrd="0" destOrd="0" presId="urn:microsoft.com/office/officeart/2005/8/layout/radial5"/>
    <dgm:cxn modelId="{129960EA-6562-4DD5-ADCD-731EC43595BC}" type="presOf" srcId="{FDF99694-5FA2-4235-ACA9-BA99F386CC6A}" destId="{37BACB38-C65A-4C5D-918C-4D679BF9BCC9}" srcOrd="0" destOrd="0" presId="urn:microsoft.com/office/officeart/2005/8/layout/radial5"/>
    <dgm:cxn modelId="{A28A1910-3F25-4C23-BC2F-226DC1840F00}" type="presOf" srcId="{CFB62100-1D04-4009-957B-01E01CEDB199}" destId="{2B8101ED-2BC0-447B-A174-10C27D52A27D}" srcOrd="0" destOrd="0" presId="urn:microsoft.com/office/officeart/2005/8/layout/radial5"/>
    <dgm:cxn modelId="{17F4438C-7516-4B04-A02E-55AB494968C5}" type="presOf" srcId="{4833B64B-DC7F-4DD2-A2C5-3D494BAF94D0}" destId="{A79D94D9-F76C-435C-B18A-54E61EC63439}" srcOrd="0" destOrd="0" presId="urn:microsoft.com/office/officeart/2005/8/layout/radial5"/>
    <dgm:cxn modelId="{B2BA6320-61F5-4199-A0A4-5D259244ED7B}" type="presOf" srcId="{1BC56E4B-2086-4C60-8E3A-97E87F610A77}" destId="{691D91E9-F011-47AA-9E43-04C9E3BE1401}" srcOrd="0" destOrd="0" presId="urn:microsoft.com/office/officeart/2005/8/layout/radial5"/>
    <dgm:cxn modelId="{338D646C-C792-47D4-81D7-2A0F2085F5F3}" type="presOf" srcId="{B32183F2-803A-4238-A225-D62196D200E2}" destId="{17B1649E-8245-40BE-834D-E210614E0425}" srcOrd="1" destOrd="0" presId="urn:microsoft.com/office/officeart/2005/8/layout/radial5"/>
    <dgm:cxn modelId="{AD1C48BD-A602-4C44-B6B2-FEE88599F38A}" type="presOf" srcId="{01429AA8-93EE-4209-9F63-7B7D3EDABFDA}" destId="{8971A9F5-E7DF-465F-A5DE-DDF7CE81E011}" srcOrd="0" destOrd="0" presId="urn:microsoft.com/office/officeart/2005/8/layout/radial5"/>
    <dgm:cxn modelId="{4FFB2982-E691-4FBB-B096-307214C81988}" type="presOf" srcId="{3A254C48-FA02-43A2-B36B-F78121F280EF}" destId="{D673E2CB-14D3-4A8D-B07B-AB49F2608663}" srcOrd="1" destOrd="0" presId="urn:microsoft.com/office/officeart/2005/8/layout/radial5"/>
    <dgm:cxn modelId="{C7CD4B5F-C6A1-42C3-92E4-01A108F95F0C}" type="presOf" srcId="{2D0023F4-6CCB-44A7-AF10-EB1955507225}" destId="{931A03A3-C6E2-407B-9194-EC166581BC0D}" srcOrd="1" destOrd="0" presId="urn:microsoft.com/office/officeart/2005/8/layout/radial5"/>
    <dgm:cxn modelId="{50964996-D0E6-4E2C-9BC0-9167A1280691}" type="presOf" srcId="{3A254C48-FA02-43A2-B36B-F78121F280EF}" destId="{6002900F-718A-40D6-93EB-14891CC28983}" srcOrd="0" destOrd="0" presId="urn:microsoft.com/office/officeart/2005/8/layout/radial5"/>
    <dgm:cxn modelId="{E7EB6A70-B276-4940-BCC6-139CFAC2E6C3}" type="presOf" srcId="{1BC56E4B-2086-4C60-8E3A-97E87F610A77}" destId="{91BC06F4-F9BD-4BB2-999C-CC549A875119}" srcOrd="1" destOrd="0" presId="urn:microsoft.com/office/officeart/2005/8/layout/radial5"/>
    <dgm:cxn modelId="{EC25B985-4AB8-4A56-B318-CEE59CCF703B}" srcId="{FDF99694-5FA2-4235-ACA9-BA99F386CC6A}" destId="{B02AF0B6-875F-4C50-8682-5E58EDE87985}" srcOrd="4" destOrd="0" parTransId="{47957159-A4BA-4ED9-ACF0-4D2162DA6993}" sibTransId="{0E6C996B-C1DA-4452-81DC-3CA2AD412735}"/>
    <dgm:cxn modelId="{0A35E43A-D510-4E28-B2D1-95445C4FCA50}" srcId="{FDF99694-5FA2-4235-ACA9-BA99F386CC6A}" destId="{CFB62100-1D04-4009-957B-01E01CEDB199}" srcOrd="6" destOrd="0" parTransId="{3A254C48-FA02-43A2-B36B-F78121F280EF}" sibTransId="{E6B3EE13-CD15-4EDA-9DBE-8E6792F716E9}"/>
    <dgm:cxn modelId="{46CFFB6E-B4B0-4BC5-98C4-B90B4A290B45}" srcId="{FDF99694-5FA2-4235-ACA9-BA99F386CC6A}" destId="{4833B64B-DC7F-4DD2-A2C5-3D494BAF94D0}" srcOrd="2" destOrd="0" parTransId="{01429AA8-93EE-4209-9F63-7B7D3EDABFDA}" sibTransId="{B6C6E501-4AF4-4097-B8C3-53F62A0721FF}"/>
    <dgm:cxn modelId="{CC7C623A-570E-4719-B103-56F34DBDF59D}" type="presParOf" srcId="{BDA26F9C-1B46-429D-A621-44B2734591CD}" destId="{37BACB38-C65A-4C5D-918C-4D679BF9BCC9}" srcOrd="0" destOrd="0" presId="urn:microsoft.com/office/officeart/2005/8/layout/radial5"/>
    <dgm:cxn modelId="{398C06BE-E9BA-4AF8-8E08-6CB0315A1B15}" type="presParOf" srcId="{BDA26F9C-1B46-429D-A621-44B2734591CD}" destId="{A3F40927-7A78-4F45-993C-1143AB4666B1}" srcOrd="1" destOrd="0" presId="urn:microsoft.com/office/officeart/2005/8/layout/radial5"/>
    <dgm:cxn modelId="{CF13F19B-4A5B-4B1F-B521-344719F3C78C}" type="presParOf" srcId="{A3F40927-7A78-4F45-993C-1143AB4666B1}" destId="{9BBB5D24-7A5C-4D09-9DB5-6073301C3856}" srcOrd="0" destOrd="0" presId="urn:microsoft.com/office/officeart/2005/8/layout/radial5"/>
    <dgm:cxn modelId="{71D24981-0130-426A-8C69-F648A5FE4D03}" type="presParOf" srcId="{BDA26F9C-1B46-429D-A621-44B2734591CD}" destId="{746B97BC-082A-4DBD-AC8C-5F0C8978619E}" srcOrd="2" destOrd="0" presId="urn:microsoft.com/office/officeart/2005/8/layout/radial5"/>
    <dgm:cxn modelId="{9315DAA1-E880-4E80-A1AB-D974B14C5FC8}" type="presParOf" srcId="{BDA26F9C-1B46-429D-A621-44B2734591CD}" destId="{3A2EAC53-031E-4F66-988C-EB35D1E85920}" srcOrd="3" destOrd="0" presId="urn:microsoft.com/office/officeart/2005/8/layout/radial5"/>
    <dgm:cxn modelId="{CF05A915-60E5-4F01-9F25-5F392A28783F}" type="presParOf" srcId="{3A2EAC53-031E-4F66-988C-EB35D1E85920}" destId="{31092467-943E-40E4-BAE2-765E9FC31B53}" srcOrd="0" destOrd="0" presId="urn:microsoft.com/office/officeart/2005/8/layout/radial5"/>
    <dgm:cxn modelId="{BD2E5377-602A-4B0E-9A04-EB3F1515A268}" type="presParOf" srcId="{BDA26F9C-1B46-429D-A621-44B2734591CD}" destId="{4143F729-B4DC-4DC4-900F-4B7D7E42AFE8}" srcOrd="4" destOrd="0" presId="urn:microsoft.com/office/officeart/2005/8/layout/radial5"/>
    <dgm:cxn modelId="{6FFC1A24-FC9B-4B4A-80F2-A66A4ADFBCAF}" type="presParOf" srcId="{BDA26F9C-1B46-429D-A621-44B2734591CD}" destId="{8971A9F5-E7DF-465F-A5DE-DDF7CE81E011}" srcOrd="5" destOrd="0" presId="urn:microsoft.com/office/officeart/2005/8/layout/radial5"/>
    <dgm:cxn modelId="{6414E14B-7EBF-4F8D-96B8-3B5A321BE762}" type="presParOf" srcId="{8971A9F5-E7DF-465F-A5DE-DDF7CE81E011}" destId="{FE54F520-3C8D-4651-B1AB-CCB1881EFAD3}" srcOrd="0" destOrd="0" presId="urn:microsoft.com/office/officeart/2005/8/layout/radial5"/>
    <dgm:cxn modelId="{B784E9A3-C42D-4F1C-95C0-258AE3DFB86D}" type="presParOf" srcId="{BDA26F9C-1B46-429D-A621-44B2734591CD}" destId="{A79D94D9-F76C-435C-B18A-54E61EC63439}" srcOrd="6" destOrd="0" presId="urn:microsoft.com/office/officeart/2005/8/layout/radial5"/>
    <dgm:cxn modelId="{4FFAA036-049B-4547-96B4-30BEB6DDEFD2}" type="presParOf" srcId="{BDA26F9C-1B46-429D-A621-44B2734591CD}" destId="{2EFFA1B3-17AE-4272-A3B0-69A63E2DCC3F}" srcOrd="7" destOrd="0" presId="urn:microsoft.com/office/officeart/2005/8/layout/radial5"/>
    <dgm:cxn modelId="{629F55B0-00CB-491C-9B5F-DD0AB634F7F0}" type="presParOf" srcId="{2EFFA1B3-17AE-4272-A3B0-69A63E2DCC3F}" destId="{3616D37F-C04F-4D02-8D87-6FB621EDD323}" srcOrd="0" destOrd="0" presId="urn:microsoft.com/office/officeart/2005/8/layout/radial5"/>
    <dgm:cxn modelId="{AC1370E0-2E78-4E6E-9018-A344CE058E7F}" type="presParOf" srcId="{BDA26F9C-1B46-429D-A621-44B2734591CD}" destId="{E0E102D6-D454-4C11-A297-36542AE0B9CF}" srcOrd="8" destOrd="0" presId="urn:microsoft.com/office/officeart/2005/8/layout/radial5"/>
    <dgm:cxn modelId="{79896B01-52D1-4E6B-BC9A-E6365DAB72DB}" type="presParOf" srcId="{BDA26F9C-1B46-429D-A621-44B2734591CD}" destId="{5D445D51-7E8F-4C70-A780-F21D92025026}" srcOrd="9" destOrd="0" presId="urn:microsoft.com/office/officeart/2005/8/layout/radial5"/>
    <dgm:cxn modelId="{9349758A-18F6-4666-AF00-69F8E55D693C}" type="presParOf" srcId="{5D445D51-7E8F-4C70-A780-F21D92025026}" destId="{77116597-9197-4342-95C1-AB7C68DB6034}" srcOrd="0" destOrd="0" presId="urn:microsoft.com/office/officeart/2005/8/layout/radial5"/>
    <dgm:cxn modelId="{F1343B31-4D65-4D90-A466-E7D818070738}" type="presParOf" srcId="{BDA26F9C-1B46-429D-A621-44B2734591CD}" destId="{661BBB29-4CDB-4911-9619-B83F6552C447}" srcOrd="10" destOrd="0" presId="urn:microsoft.com/office/officeart/2005/8/layout/radial5"/>
    <dgm:cxn modelId="{E5086B09-D6D9-412F-8AE0-654D73B10550}" type="presParOf" srcId="{BDA26F9C-1B46-429D-A621-44B2734591CD}" destId="{D987F70A-3A6B-4933-9366-D0F054ACD8DA}" srcOrd="11" destOrd="0" presId="urn:microsoft.com/office/officeart/2005/8/layout/radial5"/>
    <dgm:cxn modelId="{EAE804E3-CE15-4541-A197-F7F6EC44B684}" type="presParOf" srcId="{D987F70A-3A6B-4933-9366-D0F054ACD8DA}" destId="{931A03A3-C6E2-407B-9194-EC166581BC0D}" srcOrd="0" destOrd="0" presId="urn:microsoft.com/office/officeart/2005/8/layout/radial5"/>
    <dgm:cxn modelId="{16184008-6D0C-4CBE-876F-177520690B68}" type="presParOf" srcId="{BDA26F9C-1B46-429D-A621-44B2734591CD}" destId="{03993C9F-9B52-4156-B6C7-E41E4FDBFEB5}" srcOrd="12" destOrd="0" presId="urn:microsoft.com/office/officeart/2005/8/layout/radial5"/>
    <dgm:cxn modelId="{A525B618-676C-44E8-A0C4-4C5861805469}" type="presParOf" srcId="{BDA26F9C-1B46-429D-A621-44B2734591CD}" destId="{6002900F-718A-40D6-93EB-14891CC28983}" srcOrd="13" destOrd="0" presId="urn:microsoft.com/office/officeart/2005/8/layout/radial5"/>
    <dgm:cxn modelId="{252980BD-4BE3-4CE3-A37C-0B5899479B8A}" type="presParOf" srcId="{6002900F-718A-40D6-93EB-14891CC28983}" destId="{D673E2CB-14D3-4A8D-B07B-AB49F2608663}" srcOrd="0" destOrd="0" presId="urn:microsoft.com/office/officeart/2005/8/layout/radial5"/>
    <dgm:cxn modelId="{6D0BF190-427E-4476-8279-FE02E46AD3F8}" type="presParOf" srcId="{BDA26F9C-1B46-429D-A621-44B2734591CD}" destId="{2B8101ED-2BC0-447B-A174-10C27D52A27D}" srcOrd="14" destOrd="0" presId="urn:microsoft.com/office/officeart/2005/8/layout/radial5"/>
    <dgm:cxn modelId="{814BAD6F-2C47-471D-A349-BD4D4D13D026}" type="presParOf" srcId="{BDA26F9C-1B46-429D-A621-44B2734591CD}" destId="{E14B1F2F-255C-47C9-AAA5-68DEB462136E}" srcOrd="15" destOrd="0" presId="urn:microsoft.com/office/officeart/2005/8/layout/radial5"/>
    <dgm:cxn modelId="{91306D61-5793-495A-806B-FE7A3D0A30E3}" type="presParOf" srcId="{E14B1F2F-255C-47C9-AAA5-68DEB462136E}" destId="{17B1649E-8245-40BE-834D-E210614E0425}" srcOrd="0" destOrd="0" presId="urn:microsoft.com/office/officeart/2005/8/layout/radial5"/>
    <dgm:cxn modelId="{61169963-2C9E-4443-8059-1FE2E89BE77B}" type="presParOf" srcId="{BDA26F9C-1B46-429D-A621-44B2734591CD}" destId="{F9365320-F3F1-48E3-8F8F-45C162B5E1B9}" srcOrd="16" destOrd="0" presId="urn:microsoft.com/office/officeart/2005/8/layout/radial5"/>
    <dgm:cxn modelId="{44F7109D-C808-4DA0-9E36-CC7EBFB20172}" type="presParOf" srcId="{BDA26F9C-1B46-429D-A621-44B2734591CD}" destId="{691D91E9-F011-47AA-9E43-04C9E3BE1401}" srcOrd="17" destOrd="0" presId="urn:microsoft.com/office/officeart/2005/8/layout/radial5"/>
    <dgm:cxn modelId="{0D533E6D-2654-4532-A779-750596C141EC}" type="presParOf" srcId="{691D91E9-F011-47AA-9E43-04C9E3BE1401}" destId="{91BC06F4-F9BD-4BB2-999C-CC549A875119}" srcOrd="0" destOrd="0" presId="urn:microsoft.com/office/officeart/2005/8/layout/radial5"/>
    <dgm:cxn modelId="{3409392B-6CB6-46B5-8B01-8531C2ABC1F3}" type="presParOf" srcId="{BDA26F9C-1B46-429D-A621-44B2734591CD}" destId="{3E35CEF9-95BB-47B7-8D49-2E84C824A2D7}" srcOrd="1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BACB38-C65A-4C5D-918C-4D679BF9BCC9}">
      <dsp:nvSpPr>
        <dsp:cNvPr id="0" name=""/>
        <dsp:cNvSpPr/>
      </dsp:nvSpPr>
      <dsp:spPr>
        <a:xfrm>
          <a:off x="3512046" y="1715510"/>
          <a:ext cx="1205507" cy="1205507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DIGITALNI GRAĐANIN</a:t>
          </a:r>
          <a:endParaRPr lang="hr-HR" sz="1400" kern="1200" dirty="0"/>
        </a:p>
      </dsp:txBody>
      <dsp:txXfrm>
        <a:off x="3688588" y="1892052"/>
        <a:ext cx="852423" cy="852423"/>
      </dsp:txXfrm>
    </dsp:sp>
    <dsp:sp modelId="{A3F40927-7A78-4F45-993C-1143AB4666B1}">
      <dsp:nvSpPr>
        <dsp:cNvPr id="0" name=""/>
        <dsp:cNvSpPr/>
      </dsp:nvSpPr>
      <dsp:spPr>
        <a:xfrm rot="16200000">
          <a:off x="3916472" y="1147597"/>
          <a:ext cx="396654" cy="4098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700" kern="1200"/>
        </a:p>
      </dsp:txBody>
      <dsp:txXfrm>
        <a:off x="3975970" y="1289069"/>
        <a:ext cx="277658" cy="245924"/>
      </dsp:txXfrm>
    </dsp:sp>
    <dsp:sp modelId="{746B97BC-082A-4DBD-AC8C-5F0C8978619E}">
      <dsp:nvSpPr>
        <dsp:cNvPr id="0" name=""/>
        <dsp:cNvSpPr/>
      </dsp:nvSpPr>
      <dsp:spPr>
        <a:xfrm>
          <a:off x="3632596" y="2699"/>
          <a:ext cx="964406" cy="964406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100" kern="1200" dirty="0" smtClean="0"/>
            <a:t>TRGOVINA</a:t>
          </a:r>
          <a:endParaRPr lang="hr-HR" sz="1100" kern="1200" dirty="0"/>
        </a:p>
      </dsp:txBody>
      <dsp:txXfrm>
        <a:off x="3773830" y="143933"/>
        <a:ext cx="681938" cy="681938"/>
      </dsp:txXfrm>
    </dsp:sp>
    <dsp:sp modelId="{3A2EAC53-031E-4F66-988C-EB35D1E85920}">
      <dsp:nvSpPr>
        <dsp:cNvPr id="0" name=""/>
        <dsp:cNvSpPr/>
      </dsp:nvSpPr>
      <dsp:spPr>
        <a:xfrm rot="18600000">
          <a:off x="4537232" y="1373535"/>
          <a:ext cx="396654" cy="4098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28903"/>
            <a:satOff val="-1502"/>
            <a:lumOff val="-27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700" kern="1200"/>
        </a:p>
      </dsp:txBody>
      <dsp:txXfrm>
        <a:off x="4558485" y="1501087"/>
        <a:ext cx="277658" cy="245924"/>
      </dsp:txXfrm>
    </dsp:sp>
    <dsp:sp modelId="{4143F729-B4DC-4DC4-900F-4B7D7E42AFE8}">
      <dsp:nvSpPr>
        <dsp:cNvPr id="0" name=""/>
        <dsp:cNvSpPr/>
      </dsp:nvSpPr>
      <dsp:spPr>
        <a:xfrm>
          <a:off x="4811058" y="431624"/>
          <a:ext cx="964406" cy="964406"/>
        </a:xfrm>
        <a:prstGeom prst="ellipse">
          <a:avLst/>
        </a:prstGeom>
        <a:gradFill rotWithShape="0">
          <a:gsLst>
            <a:gs pos="0">
              <a:schemeClr val="accent5">
                <a:hueOff val="-128903"/>
                <a:satOff val="-1502"/>
                <a:lumOff val="-270"/>
                <a:alphaOff val="0"/>
                <a:shade val="51000"/>
                <a:satMod val="130000"/>
              </a:schemeClr>
            </a:gs>
            <a:gs pos="80000">
              <a:schemeClr val="accent5">
                <a:hueOff val="-128903"/>
                <a:satOff val="-1502"/>
                <a:lumOff val="-270"/>
                <a:alphaOff val="0"/>
                <a:shade val="93000"/>
                <a:satMod val="130000"/>
              </a:schemeClr>
            </a:gs>
            <a:gs pos="100000">
              <a:schemeClr val="accent5">
                <a:hueOff val="-128903"/>
                <a:satOff val="-1502"/>
                <a:lumOff val="-27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000" kern="1200" dirty="0" smtClean="0"/>
            <a:t>KOMUNIKA-CIJA</a:t>
          </a:r>
          <a:endParaRPr lang="hr-HR" sz="2400" kern="1200" dirty="0"/>
        </a:p>
      </dsp:txBody>
      <dsp:txXfrm>
        <a:off x="4952292" y="572858"/>
        <a:ext cx="681938" cy="681938"/>
      </dsp:txXfrm>
    </dsp:sp>
    <dsp:sp modelId="{8971A9F5-E7DF-465F-A5DE-DDF7CE81E011}">
      <dsp:nvSpPr>
        <dsp:cNvPr id="0" name=""/>
        <dsp:cNvSpPr/>
      </dsp:nvSpPr>
      <dsp:spPr>
        <a:xfrm rot="21000000">
          <a:off x="4867531" y="1945630"/>
          <a:ext cx="396654" cy="4098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257806"/>
            <a:satOff val="-3004"/>
            <a:lumOff val="-54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700" kern="1200"/>
        </a:p>
      </dsp:txBody>
      <dsp:txXfrm>
        <a:off x="4868435" y="2037936"/>
        <a:ext cx="277658" cy="245924"/>
      </dsp:txXfrm>
    </dsp:sp>
    <dsp:sp modelId="{A79D94D9-F76C-435C-B18A-54E61EC63439}">
      <dsp:nvSpPr>
        <dsp:cNvPr id="0" name=""/>
        <dsp:cNvSpPr/>
      </dsp:nvSpPr>
      <dsp:spPr>
        <a:xfrm>
          <a:off x="5438105" y="1517701"/>
          <a:ext cx="964406" cy="964406"/>
        </a:xfrm>
        <a:prstGeom prst="ellipse">
          <a:avLst/>
        </a:prstGeom>
        <a:gradFill rotWithShape="0">
          <a:gsLst>
            <a:gs pos="0">
              <a:schemeClr val="accent5">
                <a:hueOff val="-257806"/>
                <a:satOff val="-3004"/>
                <a:lumOff val="-540"/>
                <a:alphaOff val="0"/>
                <a:shade val="51000"/>
                <a:satMod val="130000"/>
              </a:schemeClr>
            </a:gs>
            <a:gs pos="80000">
              <a:schemeClr val="accent5">
                <a:hueOff val="-257806"/>
                <a:satOff val="-3004"/>
                <a:lumOff val="-540"/>
                <a:alphaOff val="0"/>
                <a:shade val="93000"/>
                <a:satMod val="130000"/>
              </a:schemeClr>
            </a:gs>
            <a:gs pos="100000">
              <a:schemeClr val="accent5">
                <a:hueOff val="-257806"/>
                <a:satOff val="-3004"/>
                <a:lumOff val="-54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050" kern="1200" dirty="0" smtClean="0"/>
            <a:t>SIGURNOST</a:t>
          </a:r>
          <a:endParaRPr lang="hr-HR" sz="1050" kern="1200" dirty="0"/>
        </a:p>
      </dsp:txBody>
      <dsp:txXfrm>
        <a:off x="5579339" y="1658935"/>
        <a:ext cx="681938" cy="681938"/>
      </dsp:txXfrm>
    </dsp:sp>
    <dsp:sp modelId="{2EFFA1B3-17AE-4272-A3B0-69A63E2DCC3F}">
      <dsp:nvSpPr>
        <dsp:cNvPr id="0" name=""/>
        <dsp:cNvSpPr/>
      </dsp:nvSpPr>
      <dsp:spPr>
        <a:xfrm rot="1800000">
          <a:off x="4752819" y="2596192"/>
          <a:ext cx="396654" cy="4098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386709"/>
            <a:satOff val="-4506"/>
            <a:lumOff val="-80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700" kern="1200"/>
        </a:p>
      </dsp:txBody>
      <dsp:txXfrm>
        <a:off x="4760790" y="2648417"/>
        <a:ext cx="277658" cy="245924"/>
      </dsp:txXfrm>
    </dsp:sp>
    <dsp:sp modelId="{E0E102D6-D454-4C11-A297-36542AE0B9CF}">
      <dsp:nvSpPr>
        <dsp:cNvPr id="0" name=""/>
        <dsp:cNvSpPr/>
      </dsp:nvSpPr>
      <dsp:spPr>
        <a:xfrm>
          <a:off x="5220334" y="2752741"/>
          <a:ext cx="964406" cy="964406"/>
        </a:xfrm>
        <a:prstGeom prst="ellipse">
          <a:avLst/>
        </a:prstGeom>
        <a:gradFill rotWithShape="0">
          <a:gsLst>
            <a:gs pos="0">
              <a:schemeClr val="accent5">
                <a:hueOff val="-386709"/>
                <a:satOff val="-4506"/>
                <a:lumOff val="-809"/>
                <a:alphaOff val="0"/>
                <a:shade val="51000"/>
                <a:satMod val="130000"/>
              </a:schemeClr>
            </a:gs>
            <a:gs pos="80000">
              <a:schemeClr val="accent5">
                <a:hueOff val="-386709"/>
                <a:satOff val="-4506"/>
                <a:lumOff val="-809"/>
                <a:alphaOff val="0"/>
                <a:shade val="93000"/>
                <a:satMod val="130000"/>
              </a:schemeClr>
            </a:gs>
            <a:gs pos="100000">
              <a:schemeClr val="accent5">
                <a:hueOff val="-386709"/>
                <a:satOff val="-4506"/>
                <a:lumOff val="-80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050" kern="1200" dirty="0" smtClean="0"/>
            <a:t>PISMENOST</a:t>
          </a:r>
          <a:endParaRPr lang="hr-HR" sz="1050" kern="1200" dirty="0"/>
        </a:p>
      </dsp:txBody>
      <dsp:txXfrm>
        <a:off x="5361568" y="2893975"/>
        <a:ext cx="681938" cy="681938"/>
      </dsp:txXfrm>
    </dsp:sp>
    <dsp:sp modelId="{5D445D51-7E8F-4C70-A780-F21D92025026}">
      <dsp:nvSpPr>
        <dsp:cNvPr id="0" name=""/>
        <dsp:cNvSpPr/>
      </dsp:nvSpPr>
      <dsp:spPr>
        <a:xfrm rot="4203178">
          <a:off x="4245708" y="3022150"/>
          <a:ext cx="397849" cy="4098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515611"/>
            <a:satOff val="-6008"/>
            <a:lumOff val="-107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700" kern="1200"/>
        </a:p>
      </dsp:txBody>
      <dsp:txXfrm>
        <a:off x="4285026" y="3048027"/>
        <a:ext cx="278494" cy="245924"/>
      </dsp:txXfrm>
    </dsp:sp>
    <dsp:sp modelId="{661BBB29-4CDB-4911-9619-B83F6552C447}">
      <dsp:nvSpPr>
        <dsp:cNvPr id="0" name=""/>
        <dsp:cNvSpPr/>
      </dsp:nvSpPr>
      <dsp:spPr>
        <a:xfrm>
          <a:off x="4258820" y="3561556"/>
          <a:ext cx="964406" cy="964406"/>
        </a:xfrm>
        <a:prstGeom prst="ellipse">
          <a:avLst/>
        </a:prstGeom>
        <a:gradFill rotWithShape="0">
          <a:gsLst>
            <a:gs pos="0">
              <a:schemeClr val="accent5">
                <a:hueOff val="-515611"/>
                <a:satOff val="-6008"/>
                <a:lumOff val="-1079"/>
                <a:alphaOff val="0"/>
                <a:shade val="51000"/>
                <a:satMod val="130000"/>
              </a:schemeClr>
            </a:gs>
            <a:gs pos="80000">
              <a:schemeClr val="accent5">
                <a:hueOff val="-515611"/>
                <a:satOff val="-6008"/>
                <a:lumOff val="-1079"/>
                <a:alphaOff val="0"/>
                <a:shade val="93000"/>
                <a:satMod val="130000"/>
              </a:schemeClr>
            </a:gs>
            <a:gs pos="100000">
              <a:schemeClr val="accent5">
                <a:hueOff val="-515611"/>
                <a:satOff val="-6008"/>
                <a:lumOff val="-107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100" kern="1200" dirty="0" smtClean="0"/>
            <a:t>BON-TON</a:t>
          </a:r>
          <a:endParaRPr lang="hr-HR" sz="1100" kern="1200" dirty="0"/>
        </a:p>
      </dsp:txBody>
      <dsp:txXfrm>
        <a:off x="4400054" y="3702790"/>
        <a:ext cx="681938" cy="681938"/>
      </dsp:txXfrm>
    </dsp:sp>
    <dsp:sp modelId="{D987F70A-3A6B-4933-9366-D0F054ACD8DA}">
      <dsp:nvSpPr>
        <dsp:cNvPr id="0" name=""/>
        <dsp:cNvSpPr/>
      </dsp:nvSpPr>
      <dsp:spPr>
        <a:xfrm rot="6676200">
          <a:off x="3560248" y="3019314"/>
          <a:ext cx="403737" cy="4098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644514"/>
            <a:satOff val="-7511"/>
            <a:lumOff val="-134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700" kern="1200"/>
        </a:p>
      </dsp:txBody>
      <dsp:txXfrm rot="10800000">
        <a:off x="3642778" y="3044853"/>
        <a:ext cx="282616" cy="245924"/>
      </dsp:txXfrm>
    </dsp:sp>
    <dsp:sp modelId="{03993C9F-9B52-4156-B6C7-E41E4FDBFEB5}">
      <dsp:nvSpPr>
        <dsp:cNvPr id="0" name=""/>
        <dsp:cNvSpPr/>
      </dsp:nvSpPr>
      <dsp:spPr>
        <a:xfrm>
          <a:off x="2962672" y="3556991"/>
          <a:ext cx="964406" cy="964406"/>
        </a:xfrm>
        <a:prstGeom prst="ellipse">
          <a:avLst/>
        </a:prstGeom>
        <a:gradFill rotWithShape="0">
          <a:gsLst>
            <a:gs pos="0">
              <a:schemeClr val="accent5">
                <a:hueOff val="-644514"/>
                <a:satOff val="-7511"/>
                <a:lumOff val="-1349"/>
                <a:alphaOff val="0"/>
                <a:shade val="51000"/>
                <a:satMod val="130000"/>
              </a:schemeClr>
            </a:gs>
            <a:gs pos="80000">
              <a:schemeClr val="accent5">
                <a:hueOff val="-644514"/>
                <a:satOff val="-7511"/>
                <a:lumOff val="-1349"/>
                <a:alphaOff val="0"/>
                <a:shade val="93000"/>
                <a:satMod val="130000"/>
              </a:schemeClr>
            </a:gs>
            <a:gs pos="100000">
              <a:schemeClr val="accent5">
                <a:hueOff val="-644514"/>
                <a:satOff val="-7511"/>
                <a:lumOff val="-13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100" kern="1200" dirty="0" smtClean="0"/>
            <a:t>ZAKON</a:t>
          </a:r>
          <a:endParaRPr lang="hr-HR" sz="1100" kern="1200" dirty="0"/>
        </a:p>
      </dsp:txBody>
      <dsp:txXfrm>
        <a:off x="3103906" y="3698225"/>
        <a:ext cx="681938" cy="681938"/>
      </dsp:txXfrm>
    </dsp:sp>
    <dsp:sp modelId="{6002900F-718A-40D6-93EB-14891CC28983}">
      <dsp:nvSpPr>
        <dsp:cNvPr id="0" name=""/>
        <dsp:cNvSpPr/>
      </dsp:nvSpPr>
      <dsp:spPr>
        <a:xfrm rot="9000000">
          <a:off x="3080126" y="2596192"/>
          <a:ext cx="396654" cy="4098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773417"/>
            <a:satOff val="-9013"/>
            <a:lumOff val="-161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700" kern="1200"/>
        </a:p>
      </dsp:txBody>
      <dsp:txXfrm rot="10800000">
        <a:off x="3191151" y="2648417"/>
        <a:ext cx="277658" cy="245924"/>
      </dsp:txXfrm>
    </dsp:sp>
    <dsp:sp modelId="{2B8101ED-2BC0-447B-A174-10C27D52A27D}">
      <dsp:nvSpPr>
        <dsp:cNvPr id="0" name=""/>
        <dsp:cNvSpPr/>
      </dsp:nvSpPr>
      <dsp:spPr>
        <a:xfrm>
          <a:off x="2044859" y="2752741"/>
          <a:ext cx="964406" cy="964406"/>
        </a:xfrm>
        <a:prstGeom prst="ellipse">
          <a:avLst/>
        </a:prstGeom>
        <a:gradFill rotWithShape="0">
          <a:gsLst>
            <a:gs pos="0">
              <a:schemeClr val="accent5">
                <a:hueOff val="-773417"/>
                <a:satOff val="-9013"/>
                <a:lumOff val="-1619"/>
                <a:alphaOff val="0"/>
                <a:shade val="51000"/>
                <a:satMod val="130000"/>
              </a:schemeClr>
            </a:gs>
            <a:gs pos="80000">
              <a:schemeClr val="accent5">
                <a:hueOff val="-773417"/>
                <a:satOff val="-9013"/>
                <a:lumOff val="-1619"/>
                <a:alphaOff val="0"/>
                <a:shade val="93000"/>
                <a:satMod val="130000"/>
              </a:schemeClr>
            </a:gs>
            <a:gs pos="100000">
              <a:schemeClr val="accent5">
                <a:hueOff val="-773417"/>
                <a:satOff val="-9013"/>
                <a:lumOff val="-16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100" kern="1200" dirty="0" smtClean="0"/>
            <a:t>PRAVA I ODGOVOR-NOST</a:t>
          </a:r>
          <a:endParaRPr lang="hr-HR" sz="1100" kern="1200" dirty="0"/>
        </a:p>
      </dsp:txBody>
      <dsp:txXfrm>
        <a:off x="2186093" y="2893975"/>
        <a:ext cx="681938" cy="681938"/>
      </dsp:txXfrm>
    </dsp:sp>
    <dsp:sp modelId="{E14B1F2F-255C-47C9-AAA5-68DEB462136E}">
      <dsp:nvSpPr>
        <dsp:cNvPr id="0" name=""/>
        <dsp:cNvSpPr/>
      </dsp:nvSpPr>
      <dsp:spPr>
        <a:xfrm rot="11400000">
          <a:off x="2965414" y="1945630"/>
          <a:ext cx="396654" cy="4098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02320"/>
            <a:satOff val="-10515"/>
            <a:lumOff val="-188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700" kern="1200"/>
        </a:p>
      </dsp:txBody>
      <dsp:txXfrm rot="10800000">
        <a:off x="3083506" y="2037936"/>
        <a:ext cx="277658" cy="245924"/>
      </dsp:txXfrm>
    </dsp:sp>
    <dsp:sp modelId="{F9365320-F3F1-48E3-8F8F-45C162B5E1B9}">
      <dsp:nvSpPr>
        <dsp:cNvPr id="0" name=""/>
        <dsp:cNvSpPr/>
      </dsp:nvSpPr>
      <dsp:spPr>
        <a:xfrm>
          <a:off x="1827088" y="1517701"/>
          <a:ext cx="964406" cy="964406"/>
        </a:xfrm>
        <a:prstGeom prst="ellipse">
          <a:avLst/>
        </a:prstGeom>
        <a:gradFill rotWithShape="0">
          <a:gsLst>
            <a:gs pos="0">
              <a:schemeClr val="accent5">
                <a:hueOff val="-902320"/>
                <a:satOff val="-10515"/>
                <a:lumOff val="-1888"/>
                <a:alphaOff val="0"/>
                <a:shade val="51000"/>
                <a:satMod val="130000"/>
              </a:schemeClr>
            </a:gs>
            <a:gs pos="80000">
              <a:schemeClr val="accent5">
                <a:hueOff val="-902320"/>
                <a:satOff val="-10515"/>
                <a:lumOff val="-1888"/>
                <a:alphaOff val="0"/>
                <a:shade val="93000"/>
                <a:satMod val="130000"/>
              </a:schemeClr>
            </a:gs>
            <a:gs pos="100000">
              <a:schemeClr val="accent5">
                <a:hueOff val="-902320"/>
                <a:satOff val="-10515"/>
                <a:lumOff val="-188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100" kern="1200" dirty="0" smtClean="0"/>
            <a:t>ZDRAVALJE</a:t>
          </a:r>
          <a:endParaRPr lang="hr-HR" sz="1100" kern="1200" dirty="0"/>
        </a:p>
      </dsp:txBody>
      <dsp:txXfrm>
        <a:off x="1968322" y="1658935"/>
        <a:ext cx="681938" cy="681938"/>
      </dsp:txXfrm>
    </dsp:sp>
    <dsp:sp modelId="{691D91E9-F011-47AA-9E43-04C9E3BE1401}">
      <dsp:nvSpPr>
        <dsp:cNvPr id="0" name=""/>
        <dsp:cNvSpPr/>
      </dsp:nvSpPr>
      <dsp:spPr>
        <a:xfrm rot="13800000">
          <a:off x="3295713" y="1373535"/>
          <a:ext cx="396654" cy="4098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031223"/>
            <a:satOff val="-12017"/>
            <a:lumOff val="-215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700" kern="1200"/>
        </a:p>
      </dsp:txBody>
      <dsp:txXfrm rot="10800000">
        <a:off x="3393456" y="1501087"/>
        <a:ext cx="277658" cy="245924"/>
      </dsp:txXfrm>
    </dsp:sp>
    <dsp:sp modelId="{3E35CEF9-95BB-47B7-8D49-2E84C824A2D7}">
      <dsp:nvSpPr>
        <dsp:cNvPr id="0" name=""/>
        <dsp:cNvSpPr/>
      </dsp:nvSpPr>
      <dsp:spPr>
        <a:xfrm>
          <a:off x="2454134" y="431624"/>
          <a:ext cx="964406" cy="964406"/>
        </a:xfrm>
        <a:prstGeom prst="ellipse">
          <a:avLst/>
        </a:prstGeom>
        <a:gradFill rotWithShape="0">
          <a:gsLst>
            <a:gs pos="0">
              <a:schemeClr val="accent5">
                <a:hueOff val="-1031223"/>
                <a:satOff val="-12017"/>
                <a:lumOff val="-2158"/>
                <a:alphaOff val="0"/>
                <a:shade val="51000"/>
                <a:satMod val="130000"/>
              </a:schemeClr>
            </a:gs>
            <a:gs pos="80000">
              <a:schemeClr val="accent5">
                <a:hueOff val="-1031223"/>
                <a:satOff val="-12017"/>
                <a:lumOff val="-2158"/>
                <a:alphaOff val="0"/>
                <a:shade val="93000"/>
                <a:satMod val="130000"/>
              </a:schemeClr>
            </a:gs>
            <a:gs pos="100000">
              <a:schemeClr val="accent5">
                <a:hueOff val="-1031223"/>
                <a:satOff val="-12017"/>
                <a:lumOff val="-21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100" kern="1200" dirty="0" smtClean="0"/>
            <a:t>PRISTUP</a:t>
          </a:r>
          <a:endParaRPr lang="hr-HR" sz="1100" kern="1200" dirty="0"/>
        </a:p>
      </dsp:txBody>
      <dsp:txXfrm>
        <a:off x="2595368" y="572858"/>
        <a:ext cx="681938" cy="6819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9DA66-BD2F-4754-9621-1BC81D0D9CCB}" type="datetimeFigureOut">
              <a:rPr lang="hr-HR" smtClean="0"/>
              <a:t>29.4.2015.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9A3A8-98C7-4802-8D11-0752AC1942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3946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9DA66-BD2F-4754-9621-1BC81D0D9CCB}" type="datetimeFigureOut">
              <a:rPr lang="hr-HR" smtClean="0"/>
              <a:t>29.4.2015.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9A3A8-98C7-4802-8D11-0752AC1942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64212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9DA66-BD2F-4754-9621-1BC81D0D9CCB}" type="datetimeFigureOut">
              <a:rPr lang="hr-HR" smtClean="0"/>
              <a:t>29.4.2015.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9A3A8-98C7-4802-8D11-0752AC1942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23456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9DA66-BD2F-4754-9621-1BC81D0D9CCB}" type="datetimeFigureOut">
              <a:rPr lang="hr-HR" smtClean="0"/>
              <a:t>29.4.2015.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9A3A8-98C7-4802-8D11-0752AC1942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5862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9DA66-BD2F-4754-9621-1BC81D0D9CCB}" type="datetimeFigureOut">
              <a:rPr lang="hr-HR" smtClean="0"/>
              <a:t>29.4.2015.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9A3A8-98C7-4802-8D11-0752AC1942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7934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9DA66-BD2F-4754-9621-1BC81D0D9CCB}" type="datetimeFigureOut">
              <a:rPr lang="hr-HR" smtClean="0"/>
              <a:t>29.4.2015.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9A3A8-98C7-4802-8D11-0752AC1942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0621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9DA66-BD2F-4754-9621-1BC81D0D9CCB}" type="datetimeFigureOut">
              <a:rPr lang="hr-HR" smtClean="0"/>
              <a:t>29.4.2015.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9A3A8-98C7-4802-8D11-0752AC1942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5160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9DA66-BD2F-4754-9621-1BC81D0D9CCB}" type="datetimeFigureOut">
              <a:rPr lang="hr-HR" smtClean="0"/>
              <a:t>29.4.2015.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9A3A8-98C7-4802-8D11-0752AC1942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6136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9DA66-BD2F-4754-9621-1BC81D0D9CCB}" type="datetimeFigureOut">
              <a:rPr lang="hr-HR" smtClean="0"/>
              <a:t>29.4.2015.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9A3A8-98C7-4802-8D11-0752AC1942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3155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9DA66-BD2F-4754-9621-1BC81D0D9CCB}" type="datetimeFigureOut">
              <a:rPr lang="hr-HR" smtClean="0"/>
              <a:t>29.4.2015.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9A3A8-98C7-4802-8D11-0752AC1942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554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9DA66-BD2F-4754-9621-1BC81D0D9CCB}" type="datetimeFigureOut">
              <a:rPr lang="hr-HR" smtClean="0"/>
              <a:t>29.4.2015.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9A3A8-98C7-4802-8D11-0752AC1942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28972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50000"/>
              </a:schemeClr>
            </a:gs>
            <a:gs pos="30000">
              <a:schemeClr val="bg2">
                <a:lumMod val="75000"/>
              </a:schemeClr>
            </a:gs>
            <a:gs pos="77000">
              <a:schemeClr val="bg2">
                <a:lumMod val="9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9DA66-BD2F-4754-9621-1BC81D0D9CCB}" type="datetimeFigureOut">
              <a:rPr lang="hr-HR" smtClean="0"/>
              <a:t>29.4.2015.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9A3A8-98C7-4802-8D11-0752AC1942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8519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utnik 2"/>
          <p:cNvSpPr/>
          <p:nvPr/>
        </p:nvSpPr>
        <p:spPr>
          <a:xfrm>
            <a:off x="-32936" y="1988840"/>
            <a:ext cx="9176936" cy="132343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hr-HR" sz="8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DIGITALNI GRAĐANIN</a:t>
            </a:r>
            <a:endParaRPr lang="hr-HR" sz="8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707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ŠTO ČINI DIGITALNOG GRAĐANA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693989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776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7712" y="0"/>
            <a:ext cx="8229600" cy="1143000"/>
          </a:xfrm>
        </p:spPr>
        <p:txBody>
          <a:bodyPr/>
          <a:lstStyle/>
          <a:p>
            <a:r>
              <a:rPr lang="hr-HR" dirty="0" smtClean="0"/>
              <a:t>DIGITALNI VS FIZIČKI SVIJET</a:t>
            </a:r>
            <a:endParaRPr lang="hr-HR" dirty="0"/>
          </a:p>
        </p:txBody>
      </p:sp>
      <p:grpSp>
        <p:nvGrpSpPr>
          <p:cNvPr id="13" name="Grupa 12"/>
          <p:cNvGrpSpPr/>
          <p:nvPr/>
        </p:nvGrpSpPr>
        <p:grpSpPr>
          <a:xfrm>
            <a:off x="611560" y="1412776"/>
            <a:ext cx="7560840" cy="4896544"/>
            <a:chOff x="611560" y="1412776"/>
            <a:chExt cx="7560840" cy="4896544"/>
          </a:xfrm>
        </p:grpSpPr>
        <p:sp>
          <p:nvSpPr>
            <p:cNvPr id="4" name="Pravokutnik 3"/>
            <p:cNvSpPr/>
            <p:nvPr/>
          </p:nvSpPr>
          <p:spPr>
            <a:xfrm>
              <a:off x="3316153" y="2564904"/>
              <a:ext cx="2232248" cy="1152128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dirty="0" smtClean="0"/>
                <a:t>UČENIK/GRAĐANIN</a:t>
              </a:r>
              <a:endParaRPr lang="hr-HR" dirty="0"/>
            </a:p>
          </p:txBody>
        </p:sp>
        <p:sp>
          <p:nvSpPr>
            <p:cNvPr id="5" name="Pravokutnik 4"/>
            <p:cNvSpPr/>
            <p:nvPr/>
          </p:nvSpPr>
          <p:spPr>
            <a:xfrm>
              <a:off x="5582614" y="1412776"/>
              <a:ext cx="2232248" cy="1152128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dirty="0" smtClean="0"/>
                <a:t>DUŽNOST</a:t>
              </a:r>
              <a:endParaRPr lang="hr-HR" dirty="0"/>
            </a:p>
          </p:txBody>
        </p:sp>
        <p:sp>
          <p:nvSpPr>
            <p:cNvPr id="6" name="Pravokutnik 5"/>
            <p:cNvSpPr/>
            <p:nvPr/>
          </p:nvSpPr>
          <p:spPr>
            <a:xfrm>
              <a:off x="1083905" y="1412776"/>
              <a:ext cx="2232248" cy="1152128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dirty="0" smtClean="0"/>
                <a:t>SLOBODA</a:t>
              </a:r>
              <a:endParaRPr lang="hr-HR" dirty="0"/>
            </a:p>
          </p:txBody>
        </p:sp>
        <p:sp>
          <p:nvSpPr>
            <p:cNvPr id="7" name="Pravokutnik 6"/>
            <p:cNvSpPr/>
            <p:nvPr/>
          </p:nvSpPr>
          <p:spPr>
            <a:xfrm>
              <a:off x="1083905" y="3717032"/>
              <a:ext cx="2232248" cy="1152128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dirty="0" smtClean="0"/>
                <a:t>PRAVA</a:t>
              </a:r>
              <a:endParaRPr lang="hr-HR" dirty="0"/>
            </a:p>
          </p:txBody>
        </p:sp>
        <p:sp>
          <p:nvSpPr>
            <p:cNvPr id="8" name="Pravokutnik 7"/>
            <p:cNvSpPr/>
            <p:nvPr/>
          </p:nvSpPr>
          <p:spPr>
            <a:xfrm>
              <a:off x="5548401" y="3717032"/>
              <a:ext cx="2232248" cy="1152128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dirty="0" smtClean="0"/>
                <a:t>ODGOVORNOST</a:t>
              </a:r>
              <a:endParaRPr lang="hr-HR" dirty="0"/>
            </a:p>
          </p:txBody>
        </p:sp>
        <p:sp>
          <p:nvSpPr>
            <p:cNvPr id="9" name="Pravokutnik 8"/>
            <p:cNvSpPr/>
            <p:nvPr/>
          </p:nvSpPr>
          <p:spPr>
            <a:xfrm>
              <a:off x="2976261" y="5157192"/>
              <a:ext cx="2912031" cy="1152128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dirty="0" smtClean="0"/>
                <a:t>STANOVNIK DEMOKRATSKE DRŽAVE</a:t>
              </a:r>
              <a:endParaRPr lang="hr-HR" dirty="0"/>
            </a:p>
          </p:txBody>
        </p:sp>
        <p:sp>
          <p:nvSpPr>
            <p:cNvPr id="10" name="Pravokutnik 9"/>
            <p:cNvSpPr/>
            <p:nvPr/>
          </p:nvSpPr>
          <p:spPr>
            <a:xfrm>
              <a:off x="6228184" y="5229200"/>
              <a:ext cx="1944216" cy="100811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dirty="0" smtClean="0"/>
                <a:t>DIGITALNI SVIJET</a:t>
              </a:r>
              <a:endParaRPr lang="hr-HR" dirty="0"/>
            </a:p>
          </p:txBody>
        </p:sp>
        <p:sp>
          <p:nvSpPr>
            <p:cNvPr id="12" name="Pravokutnik 11"/>
            <p:cNvSpPr/>
            <p:nvPr/>
          </p:nvSpPr>
          <p:spPr>
            <a:xfrm>
              <a:off x="611560" y="5229200"/>
              <a:ext cx="1944216" cy="100811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dirty="0" smtClean="0"/>
                <a:t>FIZIČKI SVIJET</a:t>
              </a:r>
              <a:endParaRPr lang="hr-HR" dirty="0"/>
            </a:p>
          </p:txBody>
        </p:sp>
      </p:grpSp>
      <p:sp>
        <p:nvSpPr>
          <p:cNvPr id="14" name="Strelica udesno 13"/>
          <p:cNvSpPr/>
          <p:nvPr/>
        </p:nvSpPr>
        <p:spPr>
          <a:xfrm rot="16200000">
            <a:off x="3784205" y="4149080"/>
            <a:ext cx="129614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Strelica udesno 14"/>
          <p:cNvSpPr/>
          <p:nvPr/>
        </p:nvSpPr>
        <p:spPr>
          <a:xfrm rot="10800000">
            <a:off x="2476497" y="5593432"/>
            <a:ext cx="512440" cy="2796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Strelica udesno 15"/>
          <p:cNvSpPr/>
          <p:nvPr/>
        </p:nvSpPr>
        <p:spPr>
          <a:xfrm>
            <a:off x="5847871" y="5593432"/>
            <a:ext cx="512440" cy="2796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5080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SVOJE NAJDUBLJE TAJNE MOGU PODIJELITI NA SVOM BLOGU ILI KOMENTIRAJUĆI NEČIJI TUĐI BLOG: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2276872"/>
            <a:ext cx="8219256" cy="3849291"/>
          </a:xfrm>
        </p:spPr>
        <p:txBody>
          <a:bodyPr>
            <a:normAutofit fontScale="92500"/>
          </a:bodyPr>
          <a:lstStyle/>
          <a:p>
            <a:r>
              <a:rPr lang="hr-HR" dirty="0" smtClean="0"/>
              <a:t>A) da, </a:t>
            </a:r>
            <a:r>
              <a:rPr lang="hr-HR" dirty="0" err="1" smtClean="0"/>
              <a:t>blog</a:t>
            </a:r>
            <a:r>
              <a:rPr lang="hr-HR" dirty="0" smtClean="0"/>
              <a:t> je kao dnevnik, anoniman je i siguran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B) </a:t>
            </a:r>
            <a:r>
              <a:rPr lang="hr-HR" dirty="0" smtClean="0"/>
              <a:t>nema šanse, </a:t>
            </a:r>
            <a:r>
              <a:rPr lang="hr-HR" dirty="0" err="1" smtClean="0"/>
              <a:t>blog</a:t>
            </a:r>
            <a:r>
              <a:rPr lang="hr-HR" dirty="0" smtClean="0"/>
              <a:t> je otvoren svima i treba ga tretirati kao bilo koje drugo javno mjesto</a:t>
            </a:r>
          </a:p>
          <a:p>
            <a:r>
              <a:rPr lang="hr-HR" dirty="0" smtClean="0"/>
              <a:t>C) da, koga briga za moje stvari, samo </a:t>
            </a:r>
            <a:r>
              <a:rPr lang="hr-HR" dirty="0" smtClean="0"/>
              <a:t>moji </a:t>
            </a:r>
            <a:r>
              <a:rPr lang="hr-HR" dirty="0" smtClean="0"/>
              <a:t>prijatelji čitaju moj </a:t>
            </a:r>
            <a:r>
              <a:rPr lang="hr-HR" dirty="0" err="1" smtClean="0"/>
              <a:t>blog</a:t>
            </a:r>
            <a:endParaRPr lang="hr-HR" dirty="0" smtClean="0"/>
          </a:p>
          <a:p>
            <a:r>
              <a:rPr lang="hr-HR" dirty="0" smtClean="0"/>
              <a:t>D) da, nitko ne može pogoditi moj pravi </a:t>
            </a:r>
            <a:r>
              <a:rPr lang="hr-HR" dirty="0" err="1" smtClean="0"/>
              <a:t>indentitet</a:t>
            </a:r>
            <a:r>
              <a:rPr lang="hr-HR" dirty="0" smtClean="0"/>
              <a:t>, pametniji sam od </a:t>
            </a:r>
            <a:r>
              <a:rPr lang="hr-HR" dirty="0" err="1" smtClean="0"/>
              <a:t>batmana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78563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KADA SE U ŠKOLI KORISTE MOBITELI ILI DRUGI UREĐAJI ZA PRISTUP MREŽI, VAŽNO JE ZNATI: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4176464"/>
          </a:xfrm>
        </p:spPr>
        <p:txBody>
          <a:bodyPr/>
          <a:lstStyle/>
          <a:p>
            <a:r>
              <a:rPr lang="hr-HR" dirty="0" smtClean="0"/>
              <a:t>A) dogovorena pravila za korištenje tih uređaja u školi</a:t>
            </a:r>
          </a:p>
          <a:p>
            <a:r>
              <a:rPr lang="hr-HR" dirty="0" smtClean="0"/>
              <a:t>B) kako surađivati s drugima i što  bolje iskoristiti tehnologiju</a:t>
            </a:r>
          </a:p>
          <a:p>
            <a:r>
              <a:rPr lang="hr-HR" dirty="0" smtClean="0"/>
              <a:t>C) kako primjereno razgovarati da nikoga ne uznemirim ili upadnem u problem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D) </a:t>
            </a:r>
            <a:r>
              <a:rPr lang="hr-HR" dirty="0" smtClean="0"/>
              <a:t>sve gore navedeno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04467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r-HR" sz="5400" b="1" u="sng" dirty="0" smtClean="0">
                <a:solidFill>
                  <a:srgbClr val="FF0000"/>
                </a:solidFill>
              </a:rPr>
              <a:t>PONAŠAJ SE ODGOVORNO U FIZIČKOM PA I U DIGITALNOM SVIJETU</a:t>
            </a:r>
            <a:r>
              <a:rPr lang="hr-HR" sz="5400" dirty="0" smtClean="0">
                <a:solidFill>
                  <a:srgbClr val="FF0000"/>
                </a:solidFill>
              </a:rPr>
              <a:t/>
            </a:r>
            <a:br>
              <a:rPr lang="hr-HR" sz="5400" dirty="0" smtClean="0">
                <a:solidFill>
                  <a:srgbClr val="FF0000"/>
                </a:solidFill>
              </a:rPr>
            </a:br>
            <a:endParaRPr lang="hr-HR" sz="5400" dirty="0">
              <a:solidFill>
                <a:srgbClr val="FF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smtClean="0">
                <a:solidFill>
                  <a:schemeClr val="tx1"/>
                </a:solidFill>
              </a:rPr>
              <a:t>Marijeta M., </a:t>
            </a:r>
            <a:r>
              <a:rPr lang="hr-HR" dirty="0" smtClean="0">
                <a:solidFill>
                  <a:schemeClr val="tx1"/>
                </a:solidFill>
              </a:rPr>
              <a:t>7.R.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311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Mlazno strujanje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184</Words>
  <Application>Microsoft Office PowerPoint</Application>
  <PresentationFormat>Prikaz na zaslonu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7" baseType="lpstr">
      <vt:lpstr>Tema sustava Office</vt:lpstr>
      <vt:lpstr>PowerPointova prezentacija</vt:lpstr>
      <vt:lpstr>ŠTO ČINI DIGITALNOG GRAĐANA</vt:lpstr>
      <vt:lpstr>DIGITALNI VS FIZIČKI SVIJET</vt:lpstr>
      <vt:lpstr>SVOJE NAJDUBLJE TAJNE MOGU PODIJELITI NA SVOM BLOGU ILI KOMENTIRAJUĆI NEČIJI TUĐI BLOG:</vt:lpstr>
      <vt:lpstr>KADA SE U ŠKOLI KORISTE MOBITELI ILI DRUGI UREĐAJI ZA PRISTUP MREŽI, VAŽNO JE ZNATI:</vt:lpstr>
      <vt:lpstr>PONAŠAJ SE ODGOVORNO U FIZIČKOM PA I U DIGITALNOM SVIJETU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Ucenik</dc:creator>
  <cp:lastModifiedBy>NASTAVNIK</cp:lastModifiedBy>
  <cp:revision>9</cp:revision>
  <dcterms:created xsi:type="dcterms:W3CDTF">2015-03-02T10:45:36Z</dcterms:created>
  <dcterms:modified xsi:type="dcterms:W3CDTF">2015-04-29T08:38:38Z</dcterms:modified>
</cp:coreProperties>
</file>