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74" r:id="rId16"/>
    <p:sldId id="275" r:id="rId17"/>
    <p:sldId id="272" r:id="rId18"/>
    <p:sldId id="273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A5FE"/>
    <a:srgbClr val="0000B8"/>
    <a:srgbClr val="FFFF00"/>
    <a:srgbClr val="FAF51B"/>
    <a:srgbClr val="6CED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82DC9-F1F1-4E13-90D9-35CCD82CA1AD}" type="datetimeFigureOut">
              <a:rPr lang="hr-HR" smtClean="0"/>
              <a:pPr/>
              <a:t>7.5.2021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FD8BF-5A1B-4443-8074-B9F99686442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FD8BF-5A1B-4443-8074-B9F99686442E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Colours </a:t>
            </a:r>
            <a:r>
              <a:rPr lang="hr-HR" baseline="0" dirty="0" smtClean="0"/>
              <a:t> - gold - </a:t>
            </a:r>
            <a:r>
              <a:rPr lang="hr-H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hr-H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uccess, high quality, money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FD8BF-5A1B-4443-8074-B9F99686442E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AIDA – an opera in 4 acts by Giuseppe Verdy, set in Egypt, first performed in 1871</a:t>
            </a:r>
            <a:br>
              <a:rPr lang="hr-HR" dirty="0" smtClean="0"/>
            </a:br>
            <a:r>
              <a:rPr lang="hr-HR" dirty="0" smtClean="0"/>
              <a:t>        -  a musical based on the opera, music by elton John, lyrics by Tim rice, first pperformed on</a:t>
            </a:r>
            <a:r>
              <a:rPr lang="hr-HR" baseline="0" dirty="0" smtClean="0"/>
              <a:t> Broadway in 2000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FD8BF-5A1B-4443-8074-B9F99686442E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7.5.2021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7.5.2021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7.5.2021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7.5.2021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7.5.2021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7.5.2021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7.5.2021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7.5.2021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7.5.2021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7.5.2021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7.5.2021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A5FE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0474-2B7B-42E7-A003-802755E8B9D4}" type="datetimeFigureOut">
              <a:rPr lang="hr-HR" smtClean="0"/>
              <a:pPr/>
              <a:t>7.5.2021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417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Osnovna škola Bartola Kašića</a:t>
            </a:r>
            <a:br>
              <a:rPr lang="hr-HR" sz="2000" dirty="0" smtClean="0"/>
            </a:br>
            <a:r>
              <a:rPr lang="hr-HR" sz="2000" dirty="0" smtClean="0"/>
              <a:t>Vinkovci</a:t>
            </a:r>
            <a:br>
              <a:rPr lang="hr-HR" sz="2000" dirty="0" smtClean="0"/>
            </a:br>
            <a:r>
              <a:rPr lang="hr-HR" sz="2000" dirty="0" smtClean="0"/>
              <a:t>Erasmus+ project 2020-2022</a:t>
            </a:r>
            <a:br>
              <a:rPr lang="hr-HR" sz="2000" dirty="0" smtClean="0"/>
            </a:br>
            <a:r>
              <a:rPr lang="hr-HR" sz="2000" b="1" dirty="0" smtClean="0"/>
              <a:t>S.O.F.T. </a:t>
            </a:r>
            <a:r>
              <a:rPr lang="hr-HR" sz="2000" b="1" dirty="0" smtClean="0"/>
              <a:t>- Start </a:t>
            </a:r>
            <a:r>
              <a:rPr lang="hr-HR" sz="2000" b="1" dirty="0" smtClean="0"/>
              <a:t>our future today</a:t>
            </a:r>
            <a:br>
              <a:rPr lang="hr-HR" sz="2000" b="1" dirty="0" smtClean="0"/>
            </a:br>
            <a:endParaRPr lang="hr-HR" sz="2000" b="1" dirty="0"/>
          </a:p>
        </p:txBody>
      </p:sp>
      <p:pic>
        <p:nvPicPr>
          <p:cNvPr id="7" name="Picture 6" descr="C:\Documents and Settings\Marin\My Documents\images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301208"/>
            <a:ext cx="4173808" cy="89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27784" y="2852936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ADVERTISING</a:t>
            </a:r>
          </a:p>
        </p:txBody>
      </p:sp>
      <p:pic>
        <p:nvPicPr>
          <p:cNvPr id="1026" name="Picture 2" descr="C:\Documents and Settings\Marin\My Documents\SOFT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4664"/>
            <a:ext cx="2398713" cy="150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69847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hr-HR" sz="2400" dirty="0" smtClean="0"/>
              <a:t>Connecting people                   -  Nokia</a:t>
            </a:r>
            <a:br>
              <a:rPr lang="hr-HR" sz="2400" dirty="0" smtClean="0"/>
            </a:br>
            <a:r>
              <a:rPr lang="hr-HR" sz="2400" dirty="0" smtClean="0"/>
              <a:t>Life’s good.                                 -  LG</a:t>
            </a:r>
            <a:br>
              <a:rPr lang="hr-HR" sz="2400" dirty="0" smtClean="0"/>
            </a:br>
            <a:r>
              <a:rPr lang="hr-HR" sz="2400" dirty="0" smtClean="0"/>
              <a:t>Once you pop, you can’t stop.    - Pringles</a:t>
            </a:r>
            <a:br>
              <a:rPr lang="hr-HR" sz="2400" dirty="0" smtClean="0"/>
            </a:br>
            <a:r>
              <a:rPr lang="hr-HR" sz="2400" dirty="0" smtClean="0"/>
              <a:t>It gives you wiiings.                 - Red Bull</a:t>
            </a:r>
            <a:br>
              <a:rPr lang="hr-HR" sz="2400" dirty="0" smtClean="0"/>
            </a:br>
            <a:r>
              <a:rPr lang="hr-HR" sz="2400" dirty="0" smtClean="0"/>
              <a:t>Take a deep breath                 -  Skype</a:t>
            </a:r>
            <a:br>
              <a:rPr lang="hr-HR" sz="2400" dirty="0" smtClean="0"/>
            </a:br>
            <a:r>
              <a:rPr lang="hr-HR" sz="2400" dirty="0" smtClean="0"/>
              <a:t>Just do it!                                  - Nike</a:t>
            </a:r>
            <a:br>
              <a:rPr lang="hr-HR" sz="2400" dirty="0" smtClean="0"/>
            </a:br>
            <a:r>
              <a:rPr lang="hr-HR" sz="2400" dirty="0" smtClean="0"/>
              <a:t>No more tears.                         - Johnson’s Baby</a:t>
            </a:r>
            <a:br>
              <a:rPr lang="hr-HR" sz="2400" dirty="0" smtClean="0"/>
            </a:br>
            <a:r>
              <a:rPr lang="hr-HR" sz="2400" dirty="0" smtClean="0"/>
              <a:t>I’m lovin’ it!                               - McDonald’s</a:t>
            </a:r>
            <a:br>
              <a:rPr lang="hr-HR" sz="2400" dirty="0" smtClean="0"/>
            </a:br>
            <a:r>
              <a:rPr lang="hr-HR" sz="2400" dirty="0" smtClean="0"/>
              <a:t>Because I’m worth it.              - L’Oreal</a:t>
            </a:r>
            <a:br>
              <a:rPr lang="hr-HR" sz="2400" dirty="0" smtClean="0"/>
            </a:br>
            <a:r>
              <a:rPr lang="hr-HR" sz="2400" dirty="0" smtClean="0"/>
              <a:t>Taste the rainbow                    - Skittles</a:t>
            </a:r>
            <a:br>
              <a:rPr lang="hr-HR" sz="2400" dirty="0" smtClean="0"/>
            </a:br>
            <a:r>
              <a:rPr lang="hr-HR" sz="2400" dirty="0" smtClean="0"/>
              <a:t>Loves the joby you hate         - Mr Muscle</a:t>
            </a:r>
            <a:br>
              <a:rPr lang="hr-HR" sz="2400" dirty="0" smtClean="0"/>
            </a:br>
            <a:r>
              <a:rPr lang="hr-HR" sz="2400" dirty="0" smtClean="0"/>
              <a:t>Finger lickin’good                    -  KFC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endParaRPr lang="hr-HR" sz="2000" dirty="0"/>
          </a:p>
        </p:txBody>
      </p:sp>
      <p:sp>
        <p:nvSpPr>
          <p:cNvPr id="3" name="Rectangle 2"/>
          <p:cNvSpPr/>
          <p:nvPr/>
        </p:nvSpPr>
        <p:spPr>
          <a:xfrm>
            <a:off x="1331640" y="5229200"/>
            <a:ext cx="6624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rgbClr val="0000B8"/>
                </a:solidFill>
              </a:rPr>
              <a:t>https://www.shopify.com/tools/slogan-maker/</a:t>
            </a:r>
            <a:endParaRPr lang="hr-HR" sz="2400" dirty="0">
              <a:solidFill>
                <a:srgbClr val="0000B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566124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00B8"/>
                </a:solidFill>
              </a:rPr>
              <a:t>http://www.sloganmaker.com/</a:t>
            </a:r>
            <a:endParaRPr lang="hr-HR" sz="2400" dirty="0">
              <a:solidFill>
                <a:srgbClr val="0000B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0466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Z</a:t>
            </a:r>
            <a:r>
              <a:rPr lang="hr-HR" sz="2400" b="1" dirty="0" smtClean="0"/>
              <a:t> pattern </a:t>
            </a:r>
            <a:r>
              <a:rPr lang="hr-HR" sz="2400" dirty="0" smtClean="0"/>
              <a:t>advertising</a:t>
            </a:r>
            <a:endParaRPr lang="hr-HR" sz="2400" dirty="0"/>
          </a:p>
        </p:txBody>
      </p:sp>
      <p:pic>
        <p:nvPicPr>
          <p:cNvPr id="6146" name="Picture 2" descr="C:\Documents and Settings\Marin\My Documents\Advertising\z patt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4214343" cy="5688632"/>
          </a:xfrm>
          <a:prstGeom prst="rect">
            <a:avLst/>
          </a:prstGeom>
          <a:noFill/>
        </p:spPr>
      </p:pic>
      <p:pic>
        <p:nvPicPr>
          <p:cNvPr id="6147" name="Picture 3" descr="C:\Documents and Settings\Marin\My Documents\Advertising\nike 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504" y="908720"/>
            <a:ext cx="3758944" cy="2808312"/>
          </a:xfrm>
          <a:prstGeom prst="rect">
            <a:avLst/>
          </a:prstGeom>
          <a:noFill/>
        </p:spPr>
      </p:pic>
      <p:pic>
        <p:nvPicPr>
          <p:cNvPr id="6148" name="Picture 4" descr="C:\Documents and Settings\Marin\My Documents\Advertising\nike 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744416" cy="2812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Marin\My Documents\Advertising\nailpol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104456" cy="5479660"/>
          </a:xfrm>
          <a:prstGeom prst="rect">
            <a:avLst/>
          </a:prstGeom>
          <a:noFill/>
        </p:spPr>
      </p:pic>
      <p:pic>
        <p:nvPicPr>
          <p:cNvPr id="14339" name="Picture 3" descr="C:\Documents and Settings\Marin\My Documents\Advertising\rekl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3888432" cy="5499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arin\My Documents\Advertising\aida-florida-real-estate-sch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8"/>
            <a:ext cx="4536503" cy="6301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32040" y="620688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Something is used to attract our attention (photo, colour, size,...)</a:t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some information (price, availibility) create our interest</a:t>
            </a:r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/>
          </a:p>
          <a:p>
            <a:r>
              <a:rPr lang="hr-HR" sz="2000" dirty="0"/>
              <a:t>a</a:t>
            </a:r>
            <a:r>
              <a:rPr lang="hr-HR" sz="2000" dirty="0" smtClean="0"/>
              <a:t>d creates desire, we want the product</a:t>
            </a:r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/>
          </a:p>
          <a:p>
            <a:r>
              <a:rPr lang="hr-HR" sz="2000" dirty="0" smtClean="0"/>
              <a:t>Something urges us to act now (limited supply,...)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92696"/>
            <a:ext cx="51125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/>
              <a:t>                       </a:t>
            </a:r>
            <a:r>
              <a:rPr lang="hr-HR" sz="2500" b="1" dirty="0" smtClean="0"/>
              <a:t>Target groups</a:t>
            </a:r>
            <a:endParaRPr lang="hr-HR" sz="2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1" dirty="0" smtClean="0"/>
              <a:t>Sex</a:t>
            </a:r>
            <a:r>
              <a:rPr lang="hr-HR" sz="2400" dirty="0" smtClean="0"/>
              <a:t>: male , female</a:t>
            </a:r>
            <a:br>
              <a:rPr lang="hr-HR" sz="2400" dirty="0" smtClean="0"/>
            </a:br>
            <a:r>
              <a:rPr lang="hr-HR" sz="2400" b="1" dirty="0" smtClean="0"/>
              <a:t>Marital status</a:t>
            </a:r>
            <a:r>
              <a:rPr lang="hr-HR" sz="2400" dirty="0" smtClean="0"/>
              <a:t>: married single</a:t>
            </a:r>
            <a:br>
              <a:rPr lang="hr-HR" sz="2400" dirty="0" smtClean="0"/>
            </a:br>
            <a:r>
              <a:rPr lang="hr-HR" sz="2400" b="1" dirty="0" smtClean="0"/>
              <a:t>Age</a:t>
            </a:r>
            <a:r>
              <a:rPr lang="hr-HR" sz="2400" dirty="0" smtClean="0"/>
              <a:t>: 0-10, 12- 24, 18- 34, 18-49, 25- 54, 50+</a:t>
            </a:r>
            <a:br>
              <a:rPr lang="hr-HR" sz="2400" dirty="0" smtClean="0"/>
            </a:br>
            <a:r>
              <a:rPr lang="hr-HR" sz="2400" dirty="0" smtClean="0"/>
              <a:t>         children, teenagers, young adults, adults, senior citizens</a:t>
            </a:r>
            <a:br>
              <a:rPr lang="hr-HR" sz="2400" dirty="0" smtClean="0"/>
            </a:br>
            <a:r>
              <a:rPr lang="hr-HR" sz="2400" b="1" dirty="0" smtClean="0"/>
              <a:t>Income</a:t>
            </a:r>
            <a:r>
              <a:rPr lang="hr-HR" sz="2400" dirty="0" smtClean="0"/>
              <a:t>:</a:t>
            </a:r>
            <a:br>
              <a:rPr lang="hr-HR" sz="2400" dirty="0" smtClean="0"/>
            </a:br>
            <a:r>
              <a:rPr lang="hr-HR" sz="2400" b="1" dirty="0" smtClean="0"/>
              <a:t>Occupation</a:t>
            </a:r>
            <a:r>
              <a:rPr lang="hr-HR" sz="2400" dirty="0" smtClean="0"/>
              <a:t>: service, business, professional</a:t>
            </a:r>
            <a:br>
              <a:rPr lang="hr-HR" sz="2400" dirty="0" smtClean="0"/>
            </a:br>
            <a:r>
              <a:rPr lang="hr-HR" sz="2400" b="1" dirty="0" smtClean="0"/>
              <a:t>Lifestyle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b="1" dirty="0" smtClean="0"/>
              <a:t>Geographic</a:t>
            </a:r>
            <a:r>
              <a:rPr lang="hr-HR" sz="2400" dirty="0" smtClean="0"/>
              <a:t>: urban, rural, suburban</a:t>
            </a:r>
            <a:br>
              <a:rPr lang="hr-HR" sz="2400" dirty="0" smtClean="0"/>
            </a:br>
            <a:r>
              <a:rPr lang="hr-HR" sz="2400" b="1" dirty="0" smtClean="0"/>
              <a:t>Social status</a:t>
            </a:r>
            <a:r>
              <a:rPr lang="hr-HR" sz="2400" dirty="0" smtClean="0"/>
              <a:t>: upper, middle, lower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Marin\My Documents\Advertising\mcdonald_sundial-bill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715000" cy="3676650"/>
          </a:xfrm>
          <a:prstGeom prst="rect">
            <a:avLst/>
          </a:prstGeom>
          <a:noFill/>
        </p:spPr>
      </p:pic>
      <p:pic>
        <p:nvPicPr>
          <p:cNvPr id="12290" name="Picture 2" descr="C:\Documents and Settings\Marin\My Documents\Advertising\bradpitt inevitable chanel5 bill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949" y="3068960"/>
            <a:ext cx="470452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Marin\My Documents\Advertising\penline-stationary_strong-t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032448" cy="3871150"/>
          </a:xfrm>
          <a:prstGeom prst="rect">
            <a:avLst/>
          </a:prstGeom>
          <a:noFill/>
        </p:spPr>
      </p:pic>
      <p:pic>
        <p:nvPicPr>
          <p:cNvPr id="13315" name="Picture 3" descr="C:\Documents and Settings\Marin\My Documents\Advertising\prada eyewear s13 bill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80928"/>
            <a:ext cx="5078946" cy="3815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Marin\My Documents\Advertising\glukozamin_reklama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33670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arin\My Documents\Advertising\vita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83298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Marin\My Documents\Advertising\Reklama, V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32656"/>
            <a:ext cx="4292327" cy="5904656"/>
          </a:xfrm>
          <a:prstGeom prst="rect">
            <a:avLst/>
          </a:prstGeom>
          <a:noFill/>
        </p:spPr>
      </p:pic>
      <p:pic>
        <p:nvPicPr>
          <p:cNvPr id="8195" name="Picture 3" descr="C:\Documents and Settings\Marin\My Documents\Advertising\Vrt, naslovnix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1" y="-12268744"/>
            <a:ext cx="3245286" cy="4464496"/>
          </a:xfrm>
          <a:prstGeom prst="rect">
            <a:avLst/>
          </a:prstGeom>
          <a:noFill/>
        </p:spPr>
      </p:pic>
      <p:pic>
        <p:nvPicPr>
          <p:cNvPr id="8196" name="Picture 4" descr="C:\Documents and Settings\Marin\My Documents\Advertising\Vrt, naslovnix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2656"/>
            <a:ext cx="4261486" cy="5862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36712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         Why do we have to advertise?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 - to attract new consumers 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 - to increase sales of existing products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 - to inform consumers about new products</a:t>
            </a:r>
            <a:br>
              <a:rPr lang="hr-HR" sz="2800" dirty="0" smtClean="0"/>
            </a:br>
            <a:r>
              <a:rPr lang="hr-HR" sz="2800" dirty="0" smtClean="0"/>
              <a:t>   or services 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 - to earn money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Marin\My Documents\Advertising\Reklama za gu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346019" cy="5976664"/>
          </a:xfrm>
          <a:prstGeom prst="rect">
            <a:avLst/>
          </a:prstGeom>
          <a:noFill/>
        </p:spPr>
      </p:pic>
      <p:pic>
        <p:nvPicPr>
          <p:cNvPr id="9219" name="Picture 3" descr="C:\Documents and Settings\Marin\My Documents\Advertising\Časopis, muš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4344341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Marin\My Documents\Advertising\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39684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Advertisements</a:t>
            </a:r>
            <a:r>
              <a:rPr lang="hr-HR" sz="2400" dirty="0" smtClean="0"/>
              <a:t> in magazines, leaflets, brochures, bilboards, internet</a:t>
            </a:r>
            <a:br>
              <a:rPr lang="hr-HR" sz="2400" dirty="0" smtClean="0"/>
            </a:br>
            <a:r>
              <a:rPr lang="hr-HR" sz="2400" b="1" dirty="0" smtClean="0"/>
              <a:t>Commercials</a:t>
            </a:r>
            <a:r>
              <a:rPr lang="hr-HR" sz="2400" dirty="0" smtClean="0"/>
              <a:t>: advertisements on the radio, TV, internet</a:t>
            </a:r>
            <a:endParaRPr lang="hr-HR" sz="2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4817693" cy="298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89040"/>
            <a:ext cx="46805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876256" y="3140968"/>
            <a:ext cx="144016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131840" y="2348880"/>
            <a:ext cx="2880320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796136" y="2420888"/>
            <a:ext cx="216024" cy="25202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0152" y="213285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commercial</a:t>
            </a:r>
            <a:endParaRPr lang="hr-HR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660232" y="285293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ad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                                 Scientific approach</a:t>
            </a:r>
            <a:endParaRPr lang="hr-HR" sz="2400" dirty="0"/>
          </a:p>
        </p:txBody>
      </p:sp>
      <p:pic>
        <p:nvPicPr>
          <p:cNvPr id="1026" name="Picture 2" descr="C:\Documents and Settings\Marin\My Documents\Advertising\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5647989" cy="2016224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Advertising\zglobex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4326048" cy="3240360"/>
          </a:xfrm>
          <a:prstGeom prst="rect">
            <a:avLst/>
          </a:prstGeom>
          <a:noFill/>
        </p:spPr>
      </p:pic>
      <p:pic>
        <p:nvPicPr>
          <p:cNvPr id="1029" name="Picture 5" descr="C:\Documents and Settings\Marin\My Documents\Advertising\pasta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4583261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                Famous persons’ recommendations                       </a:t>
            </a:r>
            <a:endParaRPr lang="hr-HR" sz="2400" dirty="0"/>
          </a:p>
        </p:txBody>
      </p:sp>
      <p:pic>
        <p:nvPicPr>
          <p:cNvPr id="2050" name="Picture 2" descr="C:\Documents and Settings\Marin\My Documents\Advertising\brook-shields-wen-shampoo-laws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836712"/>
            <a:ext cx="4104455" cy="2736304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Advertising\Mlakar reklam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789039"/>
            <a:ext cx="5400600" cy="2835315"/>
          </a:xfrm>
          <a:prstGeom prst="rect">
            <a:avLst/>
          </a:prstGeom>
          <a:noFill/>
        </p:spPr>
      </p:pic>
      <p:pic>
        <p:nvPicPr>
          <p:cNvPr id="2053" name="Picture 5" descr="C:\Documents and Settings\Marin\My Documents\Advertising\DSCN2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836712"/>
            <a:ext cx="4392488" cy="2759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76470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                               Comparison</a:t>
            </a:r>
            <a:endParaRPr lang="hr-HR" sz="2400" dirty="0"/>
          </a:p>
        </p:txBody>
      </p:sp>
      <p:pic>
        <p:nvPicPr>
          <p:cNvPr id="3076" name="Picture 4" descr="C:\Documents and Settings\Marin\My Documents\Advertising\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80928"/>
            <a:ext cx="5809446" cy="3816424"/>
          </a:xfrm>
          <a:prstGeom prst="rect">
            <a:avLst/>
          </a:prstGeom>
          <a:noFill/>
        </p:spPr>
      </p:pic>
      <p:pic>
        <p:nvPicPr>
          <p:cNvPr id="3074" name="Picture 2" descr="C:\Documents and Settings\Marin\My Documents\Advertising\deterg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60648"/>
            <a:ext cx="4680521" cy="3313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Marin\My Documents\Advertising\DSCN2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602" y="4077072"/>
            <a:ext cx="3162606" cy="216601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51720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 story around the product</a:t>
            </a:r>
            <a:endParaRPr lang="hr-HR" sz="2400" dirty="0"/>
          </a:p>
        </p:txBody>
      </p:sp>
      <p:pic>
        <p:nvPicPr>
          <p:cNvPr id="4098" name="Picture 2" descr="C:\Documents and Settings\Marin\My Documents\Advertising\p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4159630" cy="2693094"/>
          </a:xfrm>
          <a:prstGeom prst="rect">
            <a:avLst/>
          </a:prstGeom>
          <a:noFill/>
        </p:spPr>
      </p:pic>
      <p:pic>
        <p:nvPicPr>
          <p:cNvPr id="4099" name="Picture 3" descr="C:\Documents and Settings\Marin\My Documents\Advertising\DSCN2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3168352" cy="2133963"/>
          </a:xfrm>
          <a:prstGeom prst="rect">
            <a:avLst/>
          </a:prstGeom>
          <a:noFill/>
        </p:spPr>
      </p:pic>
      <p:pic>
        <p:nvPicPr>
          <p:cNvPr id="4101" name="Picture 5" descr="C:\Documents and Settings\Marin\My Documents\Advertising\DSCN26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8142" y="4437112"/>
            <a:ext cx="2914338" cy="1979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arin\My Documents\gra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3024336" cy="3024336"/>
          </a:xfrm>
          <a:prstGeom prst="rect">
            <a:avLst/>
          </a:prstGeom>
          <a:noFill/>
        </p:spPr>
      </p:pic>
      <p:pic>
        <p:nvPicPr>
          <p:cNvPr id="5123" name="Picture 3" descr="C:\Documents and Settings\Marin\My Documents\grati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5112568" cy="2948248"/>
          </a:xfrm>
          <a:prstGeom prst="rect">
            <a:avLst/>
          </a:prstGeom>
          <a:noFill/>
        </p:spPr>
      </p:pic>
      <p:pic>
        <p:nvPicPr>
          <p:cNvPr id="5124" name="Picture 4" descr="C:\Documents and Settings\Marin\My Documents\SetWidth800-1plus1gratis-srpanj20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2810" y="3573017"/>
            <a:ext cx="2122341" cy="30243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28184" y="112474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 free gift</a:t>
            </a:r>
          </a:p>
          <a:p>
            <a:endParaRPr lang="hr-HR" sz="2400" dirty="0"/>
          </a:p>
        </p:txBody>
      </p:sp>
      <p:pic>
        <p:nvPicPr>
          <p:cNvPr id="5125" name="Picture 5" descr="C:\Documents and Settings\Marin\My Documents\Advertising\gratis 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996952"/>
            <a:ext cx="3312368" cy="3496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26064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u="sng" dirty="0" smtClean="0"/>
              <a:t>   A catchy slogan</a:t>
            </a:r>
            <a:endParaRPr lang="hr-HR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76470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Match the slogan to the product</a:t>
            </a:r>
            <a:endParaRPr lang="hr-H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u="sng" dirty="0" smtClean="0"/>
              <a:t>Slogan</a:t>
            </a:r>
            <a:r>
              <a:rPr lang="hr-HR" sz="2400" dirty="0" smtClean="0"/>
              <a:t>: </a:t>
            </a:r>
            <a:r>
              <a:rPr lang="hr-HR" sz="2400" dirty="0" smtClean="0">
                <a:latin typeface="Garamond" pitchFamily="18" charset="0"/>
              </a:rPr>
              <a:t>Connecting people.            </a:t>
            </a:r>
            <a:r>
              <a:rPr lang="hr-HR" sz="2400" dirty="0" smtClean="0"/>
              <a:t>Life’s good.</a:t>
            </a:r>
            <a:br>
              <a:rPr lang="hr-HR" sz="2400" dirty="0" smtClean="0"/>
            </a:br>
            <a:r>
              <a:rPr lang="hr-HR" sz="2400" dirty="0" smtClean="0"/>
              <a:t>              Once you pop, you can’t stop</a:t>
            </a:r>
            <a:r>
              <a:rPr lang="hr-HR" sz="3200" dirty="0" smtClean="0">
                <a:latin typeface="Adobe Arabic" pitchFamily="18" charset="-78"/>
                <a:cs typeface="Adobe Arabic" pitchFamily="18" charset="-78"/>
              </a:rPr>
              <a:t>.         It gives you wiiings!</a:t>
            </a:r>
            <a:br>
              <a:rPr lang="hr-HR" sz="3200" dirty="0" smtClean="0">
                <a:latin typeface="Adobe Arabic" pitchFamily="18" charset="-78"/>
                <a:cs typeface="Adobe Arabic" pitchFamily="18" charset="-78"/>
              </a:rPr>
            </a:br>
            <a:r>
              <a:rPr lang="hr-HR" sz="2400" dirty="0" smtClean="0"/>
              <a:t>              Take a deep breath.          </a:t>
            </a:r>
            <a:r>
              <a:rPr lang="hr-HR" sz="2400" dirty="0" smtClean="0">
                <a:latin typeface="Century Gothic" pitchFamily="34" charset="0"/>
              </a:rPr>
              <a:t>Just do it!        </a:t>
            </a:r>
            <a:r>
              <a:rPr lang="hr-HR" sz="2400" dirty="0" smtClean="0"/>
              <a:t>No more tears.</a:t>
            </a:r>
            <a:br>
              <a:rPr lang="hr-HR" sz="2400" dirty="0" smtClean="0"/>
            </a:br>
            <a:r>
              <a:rPr lang="hr-HR" sz="2400" dirty="0" smtClean="0">
                <a:latin typeface="Adobe Hebrew" pitchFamily="18" charset="-79"/>
                <a:cs typeface="Adobe Hebrew" pitchFamily="18" charset="-79"/>
              </a:rPr>
              <a:t>              I’m lovin’ it!            </a:t>
            </a:r>
            <a:r>
              <a:rPr lang="hr-HR" sz="2400" dirty="0" smtClean="0"/>
              <a:t>Because I’m worth it.  </a:t>
            </a:r>
            <a:br>
              <a:rPr lang="hr-HR" sz="2400" dirty="0" smtClean="0"/>
            </a:br>
            <a:r>
              <a:rPr lang="hr-HR" sz="2400" dirty="0" smtClean="0"/>
              <a:t>              Taste the rainbow</a:t>
            </a:r>
            <a:r>
              <a:rPr lang="hr-HR" sz="2800" dirty="0" smtClean="0">
                <a:latin typeface="Kartika" pitchFamily="18" charset="0"/>
                <a:cs typeface="Kartika" pitchFamily="18" charset="0"/>
              </a:rPr>
              <a:t>.      Loves the jobs you hate.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               Finger lickin’ good</a:t>
            </a:r>
            <a:br>
              <a:rPr lang="hr-HR" sz="2400" dirty="0" smtClean="0"/>
            </a:br>
            <a:r>
              <a:rPr lang="hr-HR" sz="2400" dirty="0" smtClean="0"/>
              <a:t>   </a:t>
            </a:r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u="sng" dirty="0" smtClean="0"/>
              <a:t>Products/brands:    </a:t>
            </a:r>
            <a:r>
              <a:rPr lang="hr-HR" sz="2400" dirty="0" smtClean="0"/>
              <a:t>Nike         Skype        Red Bull        Skittles</a:t>
            </a:r>
            <a:br>
              <a:rPr lang="hr-HR" sz="2400" dirty="0" smtClean="0"/>
            </a:br>
            <a:r>
              <a:rPr lang="hr-HR" sz="2400" dirty="0" smtClean="0"/>
              <a:t>                 Mc Donald’s       KFC           Johnson’s Baby         Nokia</a:t>
            </a:r>
            <a:br>
              <a:rPr lang="hr-HR" sz="2400" dirty="0" smtClean="0"/>
            </a:br>
            <a:r>
              <a:rPr lang="hr-HR" sz="2400" dirty="0" smtClean="0"/>
              <a:t>                 Mr Muscle              L’Oreal        LG           Pringles</a:t>
            </a:r>
            <a:br>
              <a:rPr lang="hr-HR" sz="2400" dirty="0" smtClean="0"/>
            </a:br>
            <a:r>
              <a:rPr lang="hr-HR" sz="2400" dirty="0" smtClean="0"/>
              <a:t>              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138</Words>
  <Application>Microsoft Office PowerPoint</Application>
  <PresentationFormat>On-screen Show (4:3)</PresentationFormat>
  <Paragraphs>35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Marsic</dc:creator>
  <cp:lastModifiedBy>Marin Marsic</cp:lastModifiedBy>
  <cp:revision>16</cp:revision>
  <dcterms:created xsi:type="dcterms:W3CDTF">2017-02-05T17:08:12Z</dcterms:created>
  <dcterms:modified xsi:type="dcterms:W3CDTF">2021-05-07T14:03:56Z</dcterms:modified>
</cp:coreProperties>
</file>