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9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6B5A6-50D4-4E3D-8D1E-42AA7ED07D01}" v="49" dt="2023-01-08T16:07:18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 Košutić" userId="c8c23b96a5bf8a8a" providerId="LiveId" clId="{6C69DE76-59BF-41A0-957F-E5DF2EE8AB90}"/>
    <pc:docChg chg="custSel modSld">
      <pc:chgData name="Fran Košutić" userId="c8c23b96a5bf8a8a" providerId="LiveId" clId="{6C69DE76-59BF-41A0-957F-E5DF2EE8AB90}" dt="2023-01-08T16:41:41.665" v="0" actId="21"/>
      <pc:docMkLst>
        <pc:docMk/>
      </pc:docMkLst>
      <pc:sldChg chg="delSp mod">
        <pc:chgData name="Fran Košutić" userId="c8c23b96a5bf8a8a" providerId="LiveId" clId="{6C69DE76-59BF-41A0-957F-E5DF2EE8AB90}" dt="2023-01-08T16:41:41.665" v="0" actId="21"/>
        <pc:sldMkLst>
          <pc:docMk/>
          <pc:sldMk cId="1623131236" sldId="256"/>
        </pc:sldMkLst>
        <pc:spChg chg="del">
          <ac:chgData name="Fran Košutić" userId="c8c23b96a5bf8a8a" providerId="LiveId" clId="{6C69DE76-59BF-41A0-957F-E5DF2EE8AB90}" dt="2023-01-08T16:41:41.665" v="0" actId="21"/>
          <ac:spMkLst>
            <pc:docMk/>
            <pc:sldMk cId="1623131236" sldId="256"/>
            <ac:spMk id="1045" creationId="{9C23378E-16EF-7D77-ECA0-65A9A9CBCA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1780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1074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91442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4165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610363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47453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894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773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5873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4244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6944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4755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833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87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1486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7357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1CED-465B-40B5-ADCE-957C918F227B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33CB2A-1702-4C1D-9CC4-8D472D39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3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4699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projekt 2020-2023</a:t>
            </a:r>
            <a:br>
              <a:rPr lang="hr-HR" dirty="0" smtClean="0"/>
            </a:br>
            <a:r>
              <a:rPr lang="hr-HR" dirty="0" smtClean="0"/>
              <a:t>S.O.F.T.- Start our Future Today</a:t>
            </a:r>
            <a:br>
              <a:rPr lang="hr-HR" dirty="0" smtClean="0"/>
            </a:br>
            <a:r>
              <a:rPr lang="hr-HR" b="1" dirty="0" smtClean="0"/>
              <a:t>2020-1-PL01-KA229-081533_4</a:t>
            </a:r>
            <a:endParaRPr lang="hr-HR" b="1" dirty="0"/>
          </a:p>
        </p:txBody>
      </p:sp>
      <p:pic>
        <p:nvPicPr>
          <p:cNvPr id="4" name="Picture 2" descr="C:\Documents and Settings\Marin\My Documents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592" y="518964"/>
            <a:ext cx="2398713" cy="1508125"/>
          </a:xfrm>
          <a:prstGeom prst="rect">
            <a:avLst/>
          </a:prstGeom>
          <a:noFill/>
        </p:spPr>
      </p:pic>
      <p:pic>
        <p:nvPicPr>
          <p:cNvPr id="5" name="Picture 4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435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03500" y="2844800"/>
            <a:ext cx="786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MLADI HRVATSKI PODUZETNICI</a:t>
            </a:r>
            <a:endParaRPr lang="hr-HR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5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EE133-0EE6-E050-C9B7-4F073C1F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91" y="645106"/>
            <a:ext cx="390423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4800" dirty="0"/>
              <a:t>CIRCUTMESS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3216E2-7880-0FDE-3117-EA1BC6C14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613" y="2133600"/>
            <a:ext cx="3726890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CircutMess trenutno ima 23 zaposlenika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Proizvode igrače konzole 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Konzole dolaze rastavljene i moraju biti sastavljene uz pomoć uputa</a:t>
            </a:r>
          </a:p>
        </p:txBody>
      </p:sp>
      <p:pic>
        <p:nvPicPr>
          <p:cNvPr id="2050" name="Picture 2" descr="CircuitMess prošle godine dostigao milijun eura prihoda - Biznis @ Bug.hr">
            <a:extLst>
              <a:ext uri="{FF2B5EF4-FFF2-40B4-BE49-F238E27FC236}">
                <a16:creationId xmlns:a16="http://schemas.microsoft.com/office/drawing/2014/main" xmlns="" id="{AF991E34-3AC7-DA7B-C70A-E54978DCE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 r="25740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834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104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5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6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7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8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9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0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1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2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3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4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5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17" name="Group 4116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118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19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0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1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2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3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4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5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6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7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8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9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31" name="Rectangle 4130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3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35" name="Rectangle 4134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513ED-222C-6C20-0EDE-1A2EA003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37745"/>
            <a:ext cx="3650279" cy="1467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4400" dirty="0"/>
              <a:t>TOMISLAV GRUBIŠIĆ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390165-4C21-CB4F-7DB2-86E34B55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92" y="2133600"/>
            <a:ext cx="4122126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800" dirty="0"/>
              <a:t>Tomislav Grubišić je pokretač agencije Bornfight</a:t>
            </a:r>
          </a:p>
          <a:p>
            <a:pPr>
              <a:buFont typeface="Wingdings 3" charset="2"/>
              <a:buChar char=""/>
            </a:pPr>
            <a:r>
              <a:rPr lang="hr-HR" sz="2800" dirty="0"/>
              <a:t>Cilj stvaranja Borfighta je pomoć drugim poduzetnicima</a:t>
            </a:r>
            <a:endParaRPr lang="en-US" sz="2800" dirty="0"/>
          </a:p>
        </p:txBody>
      </p:sp>
      <p:pic>
        <p:nvPicPr>
          <p:cNvPr id="4098" name="Picture 2" descr="Suosnivač Degordiana s novom tvrtkom cilja globalno, a otkrio nam je koga  namjerava zaposliti - tportal">
            <a:extLst>
              <a:ext uri="{FF2B5EF4-FFF2-40B4-BE49-F238E27FC236}">
                <a16:creationId xmlns:a16="http://schemas.microsoft.com/office/drawing/2014/main" xmlns="" id="{263C7598-ABA0-B9A3-B089-B4CD08AEA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" r="2541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01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78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9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0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1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2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3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4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5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6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7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8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9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91" name="Group 7190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92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3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4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5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6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7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8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9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0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1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2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3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05" name="Rectangle 7204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07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209" name="Rectangle 7208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6C6D8-037D-2095-3F54-53F0A32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7" y="678533"/>
            <a:ext cx="3996444" cy="1384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5400" dirty="0"/>
              <a:t>BORNFIGHT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711DE3-875A-0827-E7BB-02469CA6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Bornfight je agencija koja pomaže poduzetnicima u razvoju svojih ideja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Poduzetnici sa idejom za razvoj svoje firme mogu potražiti pomoć u Bornfightu</a:t>
            </a:r>
            <a:endParaRPr lang="en-US" sz="2400" dirty="0"/>
          </a:p>
        </p:txBody>
      </p:sp>
      <p:pic>
        <p:nvPicPr>
          <p:cNvPr id="7172" name="Picture 4" descr="Team | Bornfight — Independent Venture Builder">
            <a:extLst>
              <a:ext uri="{FF2B5EF4-FFF2-40B4-BE49-F238E27FC236}">
                <a16:creationId xmlns:a16="http://schemas.microsoft.com/office/drawing/2014/main" xmlns="" id="{36BDF6D0-8F37-50C7-8BDA-7EF6EB28E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0" r="21150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2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200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1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2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3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4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5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6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7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8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09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10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11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213" name="Group 8212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214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15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16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17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18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19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0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1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2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3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4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25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227" name="Rectangle 8226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9" name="Freeform 6">
            <a:extLst>
              <a:ext uri="{FF2B5EF4-FFF2-40B4-BE49-F238E27FC236}">
                <a16:creationId xmlns:a16="http://schemas.microsoft.com/office/drawing/2014/main" xmlns="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31" name="Rectangle 8230">
            <a:extLst>
              <a:ext uri="{FF2B5EF4-FFF2-40B4-BE49-F238E27FC236}">
                <a16:creationId xmlns:a16="http://schemas.microsoft.com/office/drawing/2014/main" xmlns="" id="{4CE9304C-7D47-49AD-9260-6DBF0A5B9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 Hrvatskoj se poduzetnici rađaju iz nužde: GEM - Grabancijaš">
            <a:extLst>
              <a:ext uri="{FF2B5EF4-FFF2-40B4-BE49-F238E27FC236}">
                <a16:creationId xmlns:a16="http://schemas.microsoft.com/office/drawing/2014/main" xmlns="" id="{124C41EE-A258-B813-D731-36F314502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7" r="14201"/>
          <a:stretch/>
        </p:blipFill>
        <p:spPr bwMode="auto">
          <a:xfrm>
            <a:off x="7005" y="-9224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7B319-0691-F99A-2A94-AA5931E4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70" y="1018103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9600" dirty="0">
                <a:solidFill>
                  <a:srgbClr val="354450"/>
                </a:solidFill>
              </a:rPr>
              <a:t>KRAJ</a:t>
            </a:r>
            <a:endParaRPr lang="en-US" sz="9600" dirty="0">
              <a:solidFill>
                <a:srgbClr val="3544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E5998F-15FC-68C8-BDF2-B7F0D6D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970" y="3302105"/>
            <a:ext cx="8915399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r-HR" dirty="0"/>
              <a:t>Fran Košutić 7.b</a:t>
            </a:r>
            <a:endParaRPr lang="en-US" dirty="0"/>
          </a:p>
        </p:txBody>
      </p:sp>
      <p:sp>
        <p:nvSpPr>
          <p:cNvPr id="8233" name="Rectangle 8232">
            <a:extLst>
              <a:ext uri="{FF2B5EF4-FFF2-40B4-BE49-F238E27FC236}">
                <a16:creationId xmlns:a16="http://schemas.microsoft.com/office/drawing/2014/main" xmlns="" id="{9DEDD006-D91C-4989-B39C-EEEA43F86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35" name="Freeform 33">
            <a:extLst>
              <a:ext uri="{FF2B5EF4-FFF2-40B4-BE49-F238E27FC236}">
                <a16:creationId xmlns:a16="http://schemas.microsoft.com/office/drawing/2014/main" xmlns="" id="{35EF7FFE-55CC-444E-A630-F40A5C9C5C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55727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karakteristika uspješnih poduzetnika - web dizajn - video produkcija -  digitalni marketing-Princeps j.d.o.o.">
            <a:extLst>
              <a:ext uri="{FF2B5EF4-FFF2-40B4-BE49-F238E27FC236}">
                <a16:creationId xmlns:a16="http://schemas.microsoft.com/office/drawing/2014/main" xmlns="" id="{2F611D9E-7301-2C66-90FD-DC408BD4D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7" b="1980"/>
          <a:stretch/>
        </p:blipFill>
        <p:spPr bwMode="auto">
          <a:xfrm>
            <a:off x="0" y="11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8956C-380A-6004-9DE3-EDA3680AB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2" y="1181100"/>
            <a:ext cx="6951989" cy="146550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 HRVATSKI PODUZETNICI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2FBDF5-004A-79A2-04C4-54268FD25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78" y="2646608"/>
            <a:ext cx="4139823" cy="148184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Fran Košutić 7.b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43" name="Date Placeholder 1">
            <a:extLst>
              <a:ext uri="{FF2B5EF4-FFF2-40B4-BE49-F238E27FC236}">
                <a16:creationId xmlns:a16="http://schemas.microsoft.com/office/drawing/2014/main" xmlns="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C788B-A6F1-43BA-8478-C188B31D6A6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7" name="Slide Number Placeholder 3">
            <a:extLst>
              <a:ext uri="{FF2B5EF4-FFF2-40B4-BE49-F238E27FC236}">
                <a16:creationId xmlns:a16="http://schemas.microsoft.com/office/drawing/2014/main" xmlns="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13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52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3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4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5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6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7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8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9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0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1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2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3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65" name="Group 6164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166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7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8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9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0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1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2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3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4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5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6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7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179" name="Rectangle 6178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81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183" name="Rectangle 6182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11ACA-17DB-5A5F-40C3-218D3560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86383"/>
            <a:ext cx="3650279" cy="14186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4400" dirty="0"/>
              <a:t>BRAĆA PERKOVIĆ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4247BD-5ADB-894A-9D65-8599D286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Josip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braća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Retkovaca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domaće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sireve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recepturi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radili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nekoliko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životinjama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poljoprivreda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pomogli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usavršavanju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recepture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ukusnog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kozjeg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6146" name="Picture 2" descr="Jutarnji list - S obiteljskog imanja u Slavoniji stižu kozji sirevi Braća  Perković">
            <a:extLst>
              <a:ext uri="{FF2B5EF4-FFF2-40B4-BE49-F238E27FC236}">
                <a16:creationId xmlns:a16="http://schemas.microsoft.com/office/drawing/2014/main" xmlns="" id="{60B520E9-C1F2-F7A5-330D-F54D86F90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7" r="13088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69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8A084-CA9D-243D-791E-CA223361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93" y="354204"/>
            <a:ext cx="3650279" cy="1533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SIREVI PERKOVIĆ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C19C87-B89C-7DE1-11C6-B8F28269A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Sirevi su napravljeni od domaćih sastojaka i po tradivcionalnoj recepturi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Sirevi se mogu kupiti preko interneta ili u SPAR-ovim trgovinama u cijeloj Hrvatskoj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5" name="Picture 2" descr="Braća Perković kozji sirevi">
            <a:extLst>
              <a:ext uri="{FF2B5EF4-FFF2-40B4-BE49-F238E27FC236}">
                <a16:creationId xmlns:a16="http://schemas.microsoft.com/office/drawing/2014/main" xmlns="" id="{23993617-A97B-5846-050B-D4E39531D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r="27747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48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104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5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6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7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8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09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0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1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2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3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4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15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17" name="Group 4116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118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19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0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1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2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3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4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5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6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7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8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29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31" name="Rectangle 4130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3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35" name="Rectangle 4134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52D39-9735-BAA3-0668-1E8C13C9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61574"/>
            <a:ext cx="3650279" cy="15685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5400" dirty="0"/>
              <a:t>IVA i MIHOVIL</a:t>
            </a:r>
            <a:br>
              <a:rPr lang="hr-HR" sz="5400" dirty="0"/>
            </a:b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3CBEB7-906F-FFA1-06B0-770256E80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800" dirty="0"/>
              <a:t>Iva i Mihovil bračni su par iz kaptola</a:t>
            </a:r>
          </a:p>
          <a:p>
            <a:pPr>
              <a:buFont typeface="Wingdings 3" charset="2"/>
              <a:buChar char=""/>
            </a:pPr>
            <a:r>
              <a:rPr lang="hr-HR" sz="2800" dirty="0"/>
              <a:t>U svojoj malo destileriji od 2020. godine prozivode gin pod imenom Castrum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4098" name="Picture 2" descr="Iva i Mihovil iz Kaptola ujedinili okuse Papuka u prvom slavonskom ginu -  Castrum">
            <a:extLst>
              <a:ext uri="{FF2B5EF4-FFF2-40B4-BE49-F238E27FC236}">
                <a16:creationId xmlns:a16="http://schemas.microsoft.com/office/drawing/2014/main" xmlns="" id="{A754D687-3A93-389F-8CD8-97203CF06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0" r="17669" b="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334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28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29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0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1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2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3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4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5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6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7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8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39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41" name="Group 5140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142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3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4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5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6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7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8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49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50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51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52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53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55" name="Rectangle 5154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7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59" name="Rectangle 5158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6669E-BA2D-FDD7-69EA-167A1D67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529130"/>
            <a:ext cx="3650279" cy="13230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4400" dirty="0"/>
              <a:t>GIN  CASTRUM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58C7-6112-C502-878D-3F627051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Za gin se koriste sastojci slavonskog podrijetla 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Sam logo na boci gina inspiriran je samim kaptolom i slavonijom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Gin danas kupuju skoro svi ljudi od 20 do 60 godina</a:t>
            </a:r>
            <a:endParaRPr lang="en-US" sz="2400" dirty="0"/>
          </a:p>
        </p:txBody>
      </p:sp>
      <p:pic>
        <p:nvPicPr>
          <p:cNvPr id="5122" name="Picture 2" descr="Svjetski, a naše! Zlatna i srebrna medalja Castrumu najnovije su priznanje  za domaći gin!">
            <a:extLst>
              <a:ext uri="{FF2B5EF4-FFF2-40B4-BE49-F238E27FC236}">
                <a16:creationId xmlns:a16="http://schemas.microsoft.com/office/drawing/2014/main" xmlns="" id="{9A7E36A6-ADAB-51F3-9D25-F14C0FB5E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1" r="16814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114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52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3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4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5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6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7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8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9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0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1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2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63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65" name="Group 6164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166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7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8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9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0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1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2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3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4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5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6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7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179" name="Rectangle 6178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81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183" name="Rectangle 6182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F4701-7958-0894-6B24-DBA5B577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406799"/>
            <a:ext cx="3650279" cy="1359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4800" dirty="0"/>
              <a:t>LUKA </a:t>
            </a:r>
            <a:br>
              <a:rPr lang="hr-HR" sz="4800" dirty="0"/>
            </a:br>
            <a:r>
              <a:rPr lang="hr-HR" sz="4800" dirty="0"/>
              <a:t>SOLDO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54D591-6B53-E5F5-B2DB-6FFD94D51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Luka Soldo je mladi poduzetnik iz Slavonije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Započeo je sa proizvodnjom čaja 2019. godine 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Čaj je napravljen od domačih biljaka</a:t>
            </a:r>
            <a:endParaRPr lang="en-US" sz="2400" dirty="0"/>
          </a:p>
        </p:txBody>
      </p:sp>
      <p:pic>
        <p:nvPicPr>
          <p:cNvPr id="6146" name="Picture 2" descr="Čajeve od domaćeg bilja koji oslobađaju pušenja plasirat će i u Španjolsku  - Poslovni dnevnik">
            <a:extLst>
              <a:ext uri="{FF2B5EF4-FFF2-40B4-BE49-F238E27FC236}">
                <a16:creationId xmlns:a16="http://schemas.microsoft.com/office/drawing/2014/main" xmlns="" id="{9AA5146F-C0A4-7D3B-EC6E-66DCC4959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r="8245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987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76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7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8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9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0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1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2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3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4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5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6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7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89" name="Group 7188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90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1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2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3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4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5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6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7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8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9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0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01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03" name="Rectangle 7202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05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207" name="Rectangle 7206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34AE8-42EF-0F3A-C92D-D58C590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98352"/>
            <a:ext cx="3650279" cy="1259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5400" dirty="0"/>
              <a:t>HERBIE ČAJ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6485E8-7591-FEC4-0093-29D42DC7D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92" y="2133600"/>
            <a:ext cx="402484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Čaj je napravljen od domačeg bilja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Čaj pomaže kod pušenja i nije štetan za organizam zato što ne sadrži nikotin kao cigarete</a:t>
            </a:r>
            <a:endParaRPr lang="en-US" sz="2400" dirty="0"/>
          </a:p>
        </p:txBody>
      </p:sp>
      <p:pic>
        <p:nvPicPr>
          <p:cNvPr id="7170" name="Picture 2" descr="HRT: Čajem protiv pušenja">
            <a:extLst>
              <a:ext uri="{FF2B5EF4-FFF2-40B4-BE49-F238E27FC236}">
                <a16:creationId xmlns:a16="http://schemas.microsoft.com/office/drawing/2014/main" xmlns="" id="{B39C5276-21B2-1767-A656-0D656CA87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8" r="17770" b="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68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1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CA793-C590-6F88-5042-4D701C06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54205"/>
            <a:ext cx="3650279" cy="15507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4400" dirty="0"/>
              <a:t>ALBERT GAJŠAK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DD9CAF-2C69-C58D-B571-560BEF8E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r-HR" sz="2400" dirty="0"/>
              <a:t>Albert Gajšak je pokretač firme CircutMess</a:t>
            </a:r>
          </a:p>
          <a:p>
            <a:pPr>
              <a:buFont typeface="Wingdings 3" charset="2"/>
              <a:buChar char=""/>
            </a:pPr>
            <a:r>
              <a:rPr lang="hr-HR" sz="2400" dirty="0"/>
              <a:t>Albert sa svojim timom proizvodi igrače konzole koje prilikom kupnje dolaze rastavljene</a:t>
            </a:r>
            <a:endParaRPr lang="en-US" sz="2400" dirty="0"/>
          </a:p>
        </p:txBody>
      </p:sp>
      <p:pic>
        <p:nvPicPr>
          <p:cNvPr id="1026" name="Picture 2" descr="Jutarnji list - Albert Gajšak (21) usred korone pokrenuo Netflix za  robotičare: 'Prodajemo gadgete u 30 zemalja'">
            <a:extLst>
              <a:ext uri="{FF2B5EF4-FFF2-40B4-BE49-F238E27FC236}">
                <a16:creationId xmlns:a16="http://schemas.microsoft.com/office/drawing/2014/main" xmlns="" id="{791ABB93-9FBD-7A32-4CE2-8DD08F5769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9434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13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256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Slide 1</vt:lpstr>
      <vt:lpstr>MLADI HRVATSKI PODUZETNICI</vt:lpstr>
      <vt:lpstr>BRAĆA PERKOVIĆ</vt:lpstr>
      <vt:lpstr>SIREVI PERKOVIĆ</vt:lpstr>
      <vt:lpstr>IVA i MIHOVIL </vt:lpstr>
      <vt:lpstr>GIN  CASTRUM</vt:lpstr>
      <vt:lpstr>LUKA  SOLDO</vt:lpstr>
      <vt:lpstr>HERBIE ČAJ</vt:lpstr>
      <vt:lpstr>ALBERT GAJŠAK</vt:lpstr>
      <vt:lpstr>CIRCUTMESS</vt:lpstr>
      <vt:lpstr>TOMISLAV GRUBIŠIĆ</vt:lpstr>
      <vt:lpstr>BORNFIGHT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PODUZETNICI IZ  HRVATSKE</dc:title>
  <dc:creator>Fran Košutić</dc:creator>
  <cp:lastModifiedBy>Marin Marsic</cp:lastModifiedBy>
  <cp:revision>3</cp:revision>
  <dcterms:created xsi:type="dcterms:W3CDTF">2023-01-07T17:17:20Z</dcterms:created>
  <dcterms:modified xsi:type="dcterms:W3CDTF">2023-01-21T15:39:32Z</dcterms:modified>
</cp:coreProperties>
</file>