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0726012a06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0726012a06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726012a06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0726012a06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0726012a06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0726012a06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726012a06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0726012a06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0726012a06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0726012a06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8" name="Google Shape;8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