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42" d="100"/>
          <a:sy n="42" d="100"/>
        </p:scale>
        <p:origin x="136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1A7D476-9155-4676-9152-4AAD4D95A573}" type="datetimeFigureOut">
              <a:rPr lang="sr-Latn-CS" smtClean="0"/>
              <a:pPr/>
              <a:t>25.2.2014.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40D280E-DFE1-475F-99A5-3FB52641E41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428604"/>
            <a:ext cx="5105400" cy="3000396"/>
          </a:xfrm>
        </p:spPr>
        <p:txBody>
          <a:bodyPr>
            <a:scene3d>
              <a:camera prst="perspectiveLeft"/>
              <a:lightRig rig="threePt" dir="t"/>
            </a:scene3d>
          </a:bodyPr>
          <a:lstStyle/>
          <a:p>
            <a:r>
              <a:rPr lang="hr-HR" sz="9600" dirty="0" smtClean="0">
                <a:solidFill>
                  <a:schemeClr val="bg1">
                    <a:lumMod val="75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BOŽJA </a:t>
            </a:r>
            <a:r>
              <a:rPr lang="hr-HR" sz="9600" dirty="0" smtClean="0">
                <a:solidFill>
                  <a:schemeClr val="bg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ČESTICA</a:t>
            </a:r>
            <a:endParaRPr lang="hr-HR" sz="9600" dirty="0">
              <a:solidFill>
                <a:schemeClr val="bg1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5856" y="4509120"/>
            <a:ext cx="5114778" cy="1101248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SaMa\Desktop\preuzm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1" y="3429000"/>
            <a:ext cx="5929353" cy="30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aMa\Desktop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5182">
            <a:off x="4171980" y="90993"/>
            <a:ext cx="4572000" cy="342900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prst="convex"/>
          </a:sp3d>
        </p:spPr>
      </p:pic>
      <p:pic>
        <p:nvPicPr>
          <p:cNvPr id="9219" name="Picture 3" descr="C:\Users\SaMa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79122">
            <a:off x="645661" y="469203"/>
            <a:ext cx="3948131" cy="249556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pic>
        <p:nvPicPr>
          <p:cNvPr id="9220" name="Picture 4" descr="C:\Users\SaMa\Desktop\ce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500438"/>
            <a:ext cx="4903322" cy="285752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21" name="Picture 5" descr="C:\Users\SaMa\Desktop\images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429000"/>
            <a:ext cx="3262317" cy="342900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>
    <p:checker dir="vert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SaMa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aMa\Desktop\ampliacionnotaprensa-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5379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            </a:t>
            </a:r>
            <a:r>
              <a:rPr lang="hr-HR" sz="7200" dirty="0" smtClean="0"/>
              <a:t>Napravile:</a:t>
            </a:r>
            <a:br>
              <a:rPr lang="hr-HR" sz="7200" dirty="0" smtClean="0"/>
            </a:br>
            <a:r>
              <a:rPr lang="hr-HR" sz="7200" dirty="0" smtClean="0"/>
              <a:t/>
            </a:r>
            <a:br>
              <a:rPr lang="hr-HR" sz="7200" dirty="0" smtClean="0"/>
            </a:br>
            <a:r>
              <a:rPr lang="hr-HR" sz="7200" dirty="0" smtClean="0">
                <a:latin typeface="Vladimir Script" pitchFamily="66" charset="0"/>
              </a:rPr>
              <a:t>Sara svorcina i</a:t>
            </a:r>
            <a:br>
              <a:rPr lang="hr-HR" sz="7200" dirty="0" smtClean="0">
                <a:latin typeface="Vladimir Script" pitchFamily="66" charset="0"/>
              </a:rPr>
            </a:br>
            <a:r>
              <a:rPr lang="hr-HR" sz="7200" dirty="0" smtClean="0">
                <a:latin typeface="Vladimir Script" pitchFamily="66" charset="0"/>
              </a:rPr>
              <a:t>magdalena     juric</a:t>
            </a:r>
            <a:br>
              <a:rPr lang="hr-HR" sz="7200" dirty="0" smtClean="0">
                <a:latin typeface="Vladimir Script" pitchFamily="66" charset="0"/>
              </a:rPr>
            </a:br>
            <a:r>
              <a:rPr lang="hr-HR" sz="7200" dirty="0" smtClean="0">
                <a:latin typeface="Vladimir Script" pitchFamily="66" charset="0"/>
              </a:rPr>
              <a:t>7.b</a:t>
            </a:r>
            <a:endParaRPr lang="hr-HR" sz="7200" dirty="0">
              <a:latin typeface="Vladimir Script" pitchFamily="66" charset="0"/>
            </a:endParaRPr>
          </a:p>
        </p:txBody>
      </p:sp>
      <p:sp>
        <p:nvSpPr>
          <p:cNvPr id="3" name="Srce 2"/>
          <p:cNvSpPr/>
          <p:nvPr/>
        </p:nvSpPr>
        <p:spPr>
          <a:xfrm rot="1870677">
            <a:off x="5724128" y="5013176"/>
            <a:ext cx="1944216" cy="1512168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Nasmiješeno lice 3"/>
          <p:cNvSpPr/>
          <p:nvPr/>
        </p:nvSpPr>
        <p:spPr>
          <a:xfrm rot="20511941">
            <a:off x="323528" y="260648"/>
            <a:ext cx="1440160" cy="151216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285728"/>
            <a:ext cx="3429000" cy="2214578"/>
          </a:xfrm>
        </p:spPr>
        <p:txBody>
          <a:bodyPr>
            <a:noAutofit/>
          </a:bodyPr>
          <a:lstStyle/>
          <a:p>
            <a:r>
              <a:rPr lang="hr-HR" sz="4000" cap="none" dirty="0" smtClean="0">
                <a:solidFill>
                  <a:srgbClr val="FFFF00"/>
                </a:solidFill>
              </a:rPr>
              <a:t>Što je BOŽJA ČESTICA ili HIGGSOV BOZON?</a:t>
            </a:r>
            <a:endParaRPr lang="hr-HR" sz="4000" cap="none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2928934"/>
            <a:ext cx="3429000" cy="2274940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  <a:buFont typeface="Wingdings" pitchFamily="2" charset="2"/>
              <a:buChar char="v"/>
            </a:pPr>
            <a:r>
              <a:rPr lang="hr-HR" sz="3200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Pretpostavlja se da je to prazan prostor kao medij kroz koje čestice prolaze i da je stvorila svemir.</a:t>
            </a:r>
            <a:endParaRPr lang="hr-HR" sz="3200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050" name="Picture 2" descr="C:\Users\SaMa\Desktop\preuzm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1989" r="2198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spd="med">
    <p:newsflash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7858180" cy="1500174"/>
          </a:xfrm>
        </p:spPr>
        <p:txBody>
          <a:bodyPr>
            <a:noAutofit/>
          </a:bodyPr>
          <a:lstStyle/>
          <a:p>
            <a:r>
              <a:rPr lang="hr-HR" sz="3600" dirty="0" smtClean="0"/>
              <a:t>  </a:t>
            </a:r>
            <a:r>
              <a:rPr lang="hr-HR" sz="3600" dirty="0" smtClean="0">
                <a:solidFill>
                  <a:srgbClr val="FFFF00"/>
                </a:solidFill>
              </a:rPr>
              <a:t>PETER                        FRANCOIS </a:t>
            </a:r>
            <a:br>
              <a:rPr lang="hr-HR" sz="3600" dirty="0" smtClean="0">
                <a:solidFill>
                  <a:srgbClr val="FFFF00"/>
                </a:solidFill>
              </a:rPr>
            </a:br>
            <a:r>
              <a:rPr lang="hr-HR" sz="3600" dirty="0" smtClean="0">
                <a:solidFill>
                  <a:srgbClr val="FFFF00"/>
                </a:solidFill>
              </a:rPr>
              <a:t>  HIGGS                         ENGLERT       </a:t>
            </a:r>
            <a:endParaRPr lang="hr-HR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Škotski fizičar.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 Rođen 29.svibnja.1929.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 1964. je postavio teoriju postojanja takvog bozona(Božje čestice).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 Kad mu se trebala dodijeliti NN nije došao.</a:t>
            </a:r>
            <a:r>
              <a:rPr lang="hr-HR" b="1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hr-HR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 Belgijski fizičar 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 Rođen 6.studenog. 1932. 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 Također predvidio postojanje Božje čestice 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 Podjelio NN za Božju česticu s Peterom.</a:t>
            </a:r>
          </a:p>
        </p:txBody>
      </p:sp>
    </p:spTree>
  </p:cSld>
  <p:clrMapOvr>
    <a:masterClrMapping/>
  </p:clrMapOvr>
  <p:transition spd="med">
    <p:pull dir="r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a\Desktop\c97a16ac-a3a6-44a2-982e-3e8d94421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r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a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FF00"/>
                </a:solidFill>
              </a:rPr>
              <a:t>HIGGSOVO POLJE</a:t>
            </a:r>
            <a:endParaRPr lang="hr-HR" sz="6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7239000" cy="500066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hr-HR" sz="3600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Kvantno polje koje prema standardnom modelu fizike prožima svemir i stvara prepreke česticama.Higgsov bozon djeluje kao posrednik između H. Polja i drugih čestica.U poljima posrednici su bozoni, neki se pojavljuju i nestaju ovisno o stanju u polju</a:t>
            </a:r>
            <a:endParaRPr lang="hr-HR" sz="3600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 spd="med">
    <p:blinds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Ma\Desktop\preuzm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14602"/>
            <a:ext cx="7000924" cy="4143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23728" y="2357430"/>
            <a:ext cx="6014864" cy="450057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endParaRPr lang="hr-HR" dirty="0" smtClean="0"/>
          </a:p>
          <a:p>
            <a:pPr>
              <a:buFont typeface="Wingdings" pitchFamily="2" charset="2"/>
              <a:buChar char="v"/>
            </a:pPr>
            <a:endParaRPr lang="hr-HR" dirty="0" smtClean="0"/>
          </a:p>
          <a:p>
            <a:pPr>
              <a:buFont typeface="Wingdings" pitchFamily="2" charset="2"/>
              <a:buChar char="v"/>
            </a:pPr>
            <a:endParaRPr lang="hr-HR" dirty="0" smtClean="0"/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 </a:t>
            </a:r>
            <a:r>
              <a:rPr lang="hr-HR" sz="3600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Otkrića Božje čestice ne bi bilo bez LHC-a.</a:t>
            </a:r>
          </a:p>
          <a:p>
            <a:pPr>
              <a:buFont typeface="Wingdings" pitchFamily="2" charset="2"/>
              <a:buChar char="v"/>
            </a:pPr>
            <a:endParaRPr lang="hr-HR" sz="3600" dirty="0" smtClean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  <a:p>
            <a:pPr>
              <a:buNone/>
            </a:pPr>
            <a:endParaRPr lang="hr-HR" sz="3600" dirty="0" smtClean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  <a:p>
            <a:pPr algn="r">
              <a:buNone/>
            </a:pPr>
            <a:r>
              <a:rPr lang="hr-HR" sz="3600" dirty="0" err="1" smtClean="0">
                <a:solidFill>
                  <a:schemeClr val="accent3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Large</a:t>
            </a:r>
            <a:r>
              <a:rPr lang="hr-HR" sz="3600" dirty="0" smtClean="0">
                <a:solidFill>
                  <a:schemeClr val="accent3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hr-HR" sz="3600" dirty="0" err="1" smtClean="0">
                <a:solidFill>
                  <a:schemeClr val="accent3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Hadron</a:t>
            </a:r>
            <a:r>
              <a:rPr lang="hr-HR" sz="3600" dirty="0" smtClean="0">
                <a:solidFill>
                  <a:schemeClr val="accent3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hr-HR" sz="3600" dirty="0" err="1" smtClean="0">
                <a:solidFill>
                  <a:schemeClr val="accent3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Collider</a:t>
            </a:r>
            <a:r>
              <a:rPr lang="hr-HR" sz="3600" dirty="0" smtClean="0">
                <a:solidFill>
                  <a:schemeClr val="accent3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=Veliki </a:t>
            </a:r>
            <a:r>
              <a:rPr lang="hr-HR" sz="3600" dirty="0" err="1" smtClean="0">
                <a:solidFill>
                  <a:schemeClr val="accent3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hadronski</a:t>
            </a:r>
            <a:r>
              <a:rPr lang="hr-HR" sz="3600" dirty="0" smtClean="0">
                <a:solidFill>
                  <a:schemeClr val="accent3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hr-HR" sz="3600" dirty="0" err="1" smtClean="0">
                <a:solidFill>
                  <a:schemeClr val="accent3">
                    <a:lumMod val="50000"/>
                  </a:schemeClr>
                </a:solidFill>
                <a:latin typeface="MV Boli" pitchFamily="2" charset="0"/>
                <a:cs typeface="MV Boli" pitchFamily="2" charset="0"/>
              </a:rPr>
              <a:t>sudarač</a:t>
            </a:r>
            <a:endParaRPr lang="hr-HR" sz="3600" dirty="0" smtClean="0">
              <a:solidFill>
                <a:schemeClr val="accent3">
                  <a:lumMod val="50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pPr>
              <a:buNone/>
            </a:pPr>
            <a:endParaRPr lang="hr-HR" sz="3600" dirty="0">
              <a:solidFill>
                <a:schemeClr val="tx1">
                  <a:lumMod val="95000"/>
                  <a:lumOff val="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5897880" cy="1000108"/>
          </a:xfrm>
        </p:spPr>
        <p:txBody>
          <a:bodyPr>
            <a:normAutofit/>
          </a:bodyPr>
          <a:lstStyle/>
          <a:p>
            <a:r>
              <a:rPr lang="hr-HR" sz="6000" dirty="0" err="1" smtClean="0">
                <a:solidFill>
                  <a:srgbClr val="FFFF00"/>
                </a:solidFill>
              </a:rPr>
              <a:t>Lhc</a:t>
            </a:r>
            <a:endParaRPr lang="hr-HR" sz="60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6972320" cy="117125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endParaRPr lang="hr-HR" sz="14400" dirty="0" smtClean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  <a:p>
            <a:pPr>
              <a:buFont typeface="Wingdings" pitchFamily="2" charset="2"/>
              <a:buChar char="v"/>
            </a:pPr>
            <a:endParaRPr lang="hr-HR" sz="14400" dirty="0" smtClean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hr-HR" sz="14400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(moderni mikroskop koji vidi objekte znatno manje od atoma</a:t>
            </a:r>
            <a:r>
              <a:rPr lang="hr-HR" sz="11400" dirty="0" smtClean="0">
                <a:solidFill>
                  <a:srgbClr val="FFFF00"/>
                </a:solidFill>
                <a:latin typeface="MV Boli" pitchFamily="2" charset="0"/>
                <a:cs typeface="MV Boli" pitchFamily="2" charset="0"/>
              </a:rPr>
              <a:t>)</a:t>
            </a:r>
            <a:endParaRPr lang="hr-HR" sz="11400" dirty="0">
              <a:solidFill>
                <a:srgbClr val="FFFF0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ransition>
    <p:diamond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000108"/>
          </a:xfrm>
        </p:spPr>
        <p:txBody>
          <a:bodyPr>
            <a:normAutofit fontScale="90000"/>
          </a:bodyPr>
          <a:lstStyle/>
          <a:p>
            <a:r>
              <a:rPr lang="hr-HR" sz="6600" dirty="0" smtClean="0">
                <a:solidFill>
                  <a:srgbClr val="FFFF00"/>
                </a:solidFill>
              </a:rPr>
              <a:t>        CERN</a:t>
            </a:r>
            <a:endParaRPr lang="hr-HR" sz="6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7615262" cy="55721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800" dirty="0" smtClean="0">
                <a:cs typeface="MV Boli" pitchFamily="2"/>
              </a:rPr>
              <a:t> </a:t>
            </a:r>
            <a:r>
              <a:rPr lang="hr-HR" sz="2800" dirty="0" smtClean="0">
                <a:solidFill>
                  <a:srgbClr val="FFFF00"/>
                </a:solidFill>
                <a:latin typeface="MV Boli" pitchFamily="2" charset="0"/>
                <a:cs typeface="MV Boli" pitchFamily="2"/>
              </a:rPr>
              <a:t>Institut u Švicarskoj u kojemu nekoliko država kooperiraju u istraživanju fizike atoma.LHC je izgradio CERN s namjerom testiranja različitih predviđanja fizike el.čestica.Projekt kojim je počeo razvoj weba (World Wide Web) predložili su 1990. </a:t>
            </a:r>
            <a:r>
              <a:rPr lang="hr-HR" sz="2800" dirty="0" err="1" smtClean="0">
                <a:solidFill>
                  <a:srgbClr val="FFFF00"/>
                </a:solidFill>
                <a:latin typeface="MV Boli" pitchFamily="2" charset="0"/>
                <a:cs typeface="MV Boli" pitchFamily="2"/>
              </a:rPr>
              <a:t>eng</a:t>
            </a:r>
            <a:r>
              <a:rPr lang="hr-HR" sz="2800" dirty="0" smtClean="0">
                <a:solidFill>
                  <a:srgbClr val="FFFF00"/>
                </a:solidFill>
                <a:latin typeface="MV Boli" pitchFamily="2" charset="0"/>
                <a:cs typeface="MV Boli" pitchFamily="2"/>
              </a:rPr>
              <a:t>. inženjer i znanstvenik Tin Berners-Lee i </a:t>
            </a:r>
            <a:r>
              <a:rPr lang="hr-HR" sz="2800" dirty="0" err="1" smtClean="0">
                <a:solidFill>
                  <a:srgbClr val="FFFF00"/>
                </a:solidFill>
                <a:latin typeface="MV Boli" pitchFamily="2" charset="0"/>
                <a:cs typeface="MV Boli" pitchFamily="2"/>
              </a:rPr>
              <a:t>belg</a:t>
            </a:r>
            <a:r>
              <a:rPr lang="hr-HR" sz="2800" dirty="0" smtClean="0">
                <a:solidFill>
                  <a:srgbClr val="FFFF00"/>
                </a:solidFill>
                <a:latin typeface="MV Boli" pitchFamily="2" charset="0"/>
                <a:cs typeface="MV Boli" pitchFamily="2"/>
              </a:rPr>
              <a:t>. znanstvenik Robert Cailliau.Web predstavlja jednu uslugu kojom se ostvaruje razmjena podataka preko te svjetske računalne mreže. </a:t>
            </a:r>
            <a:endParaRPr lang="hr-HR" sz="2800" dirty="0">
              <a:solidFill>
                <a:srgbClr val="FFFF00"/>
              </a:solidFill>
              <a:latin typeface="MV Boli" pitchFamily="2" charset="0"/>
              <a:cs typeface="MV Boli" pitchFamily="2"/>
            </a:endParaRPr>
          </a:p>
        </p:txBody>
      </p:sp>
    </p:spTree>
  </p:cSld>
  <p:clrMapOvr>
    <a:masterClrMapping/>
  </p:clrMapOvr>
  <p:transition>
    <p:wheel spokes="2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Ma\Desktop\CERN_Globe_of_Science_and_Innov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205</TotalTime>
  <Words>221</Words>
  <Application>Microsoft Office PowerPoint</Application>
  <PresentationFormat>Prikaz na zaslonu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MV Boli</vt:lpstr>
      <vt:lpstr>Trebuchet MS</vt:lpstr>
      <vt:lpstr>Vladimir Script</vt:lpstr>
      <vt:lpstr>Wingdings</vt:lpstr>
      <vt:lpstr>Wingdings 2</vt:lpstr>
      <vt:lpstr>Opulent</vt:lpstr>
      <vt:lpstr>BOŽJA ČESTICA</vt:lpstr>
      <vt:lpstr>Što je BOŽJA ČESTICA ili HIGGSOV BOZON?</vt:lpstr>
      <vt:lpstr>  PETER                        FRANCOIS    HIGGS                         ENGLERT       </vt:lpstr>
      <vt:lpstr>PowerPointova prezentacija</vt:lpstr>
      <vt:lpstr>PowerPointova prezentacija</vt:lpstr>
      <vt:lpstr>HIGGSOVO POLJE</vt:lpstr>
      <vt:lpstr>Lhc</vt:lpstr>
      <vt:lpstr>        CERN</vt:lpstr>
      <vt:lpstr>PowerPointova prezentacija</vt:lpstr>
      <vt:lpstr>PowerPointova prezentacija</vt:lpstr>
      <vt:lpstr>PowerPointova prezentacija</vt:lpstr>
      <vt:lpstr>PowerPointova prezentacija</vt:lpstr>
      <vt:lpstr>               Napravile:  Sara svorcina i magdalena     juric 7.b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BOŽJA ČESTICA</dc:title>
  <dc:creator>SaMa</dc:creator>
  <cp:lastModifiedBy>Korisnik</cp:lastModifiedBy>
  <cp:revision>24</cp:revision>
  <dcterms:created xsi:type="dcterms:W3CDTF">2014-02-22T16:38:46Z</dcterms:created>
  <dcterms:modified xsi:type="dcterms:W3CDTF">2014-02-25T10:27:19Z</dcterms:modified>
</cp:coreProperties>
</file>