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65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316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0"/>
            <a:ext cx="2209800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80175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10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08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633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8261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570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3105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08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98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466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Edwardian Script ITC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Edwardian Script ITC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Edwardian Script ITC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Edwardian Script ITC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Edwardian Script ITC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Edwardian Script ITC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Edwardian Script ITC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Edwardian Script IT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7772400" cy="1470025"/>
          </a:xfrm>
        </p:spPr>
        <p:txBody>
          <a:bodyPr/>
          <a:lstStyle/>
          <a:p>
            <a:r>
              <a:rPr lang="hr-HR" sz="9600" b="1" dirty="0" smtClean="0">
                <a:latin typeface="Brush Script MT" pitchFamily="66" charset="0"/>
              </a:rPr>
              <a:t>Obitelj Curie</a:t>
            </a:r>
            <a:endParaRPr lang="hr-HR" sz="9600" b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97198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18" y="5530561"/>
            <a:ext cx="7772400" cy="1362075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                                        kraj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7" y="5181600"/>
            <a:ext cx="7772400" cy="1500187"/>
          </a:xfrm>
        </p:spPr>
        <p:txBody>
          <a:bodyPr/>
          <a:lstStyle/>
          <a:p>
            <a:r>
              <a:rPr lang="hr-HR" dirty="0" smtClean="0"/>
              <a:t>Napravile: Bruna Ćustić, Paula Kašelić i Gloria Bojo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882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9600" b="1" dirty="0" smtClean="0"/>
              <a:t>O obitelji...</a:t>
            </a:r>
            <a:endParaRPr lang="hr-HR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391400" cy="1981200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>
                <a:latin typeface="Arial Narrow" pitchFamily="34" charset="0"/>
              </a:rPr>
              <a:t>-Obitelj Curie sastojala se od Marie Curie (majke), Pierra Curie (otac), Irene Joliot Curie (kćer) i Eve Curie (kćer).</a:t>
            </a:r>
          </a:p>
          <a:p>
            <a:pPr marL="0" indent="0">
              <a:buNone/>
            </a:pPr>
            <a:r>
              <a:rPr lang="hr-HR" sz="2400" dirty="0" smtClean="0">
                <a:latin typeface="Arial Narrow" pitchFamily="34" charset="0"/>
              </a:rPr>
              <a:t>- Cijela obitelj je poznata kao obitelj uglednih i poznatih znanstvenika osim mlađe kćeri Eve.</a:t>
            </a:r>
            <a:endParaRPr lang="hr-HR" sz="24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05">
            <a:off x="2254792" y="3281925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521">
            <a:off x="4991099" y="4112703"/>
            <a:ext cx="2971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354">
            <a:off x="469124" y="3839807"/>
            <a:ext cx="201368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985">
            <a:off x="6629278" y="1735597"/>
            <a:ext cx="2038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572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7200" b="1" dirty="0" smtClean="0"/>
              <a:t>O Marie curie ...</a:t>
            </a:r>
            <a:endParaRPr lang="hr-HR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700" y="1382486"/>
            <a:ext cx="9220200" cy="3228975"/>
          </a:xfrm>
        </p:spPr>
        <p:txBody>
          <a:bodyPr/>
          <a:lstStyle/>
          <a:p>
            <a:r>
              <a:rPr lang="hr-HR" sz="2000" dirty="0" smtClean="0">
                <a:effectLst/>
              </a:rPr>
              <a:t>R</a:t>
            </a:r>
            <a:r>
              <a:rPr lang="sv-SE" sz="2000" dirty="0">
                <a:effectLst/>
              </a:rPr>
              <a:t>ođena u Varšavi (Poljska) 1867.godine</a:t>
            </a:r>
          </a:p>
          <a:p>
            <a:r>
              <a:rPr lang="hr-HR" sz="2000" dirty="0" smtClean="0">
                <a:effectLst/>
              </a:rPr>
              <a:t>Isticala se svojom marljivošću i radnim navikama, obijala je čak i hranu i san da bi učila. Već sa 16 godina osvaja zlatnu medalju na natjecanjima.</a:t>
            </a:r>
          </a:p>
          <a:p>
            <a:r>
              <a:rPr lang="hr-HR" sz="2000" dirty="0" smtClean="0">
                <a:effectLst/>
              </a:rPr>
              <a:t>Nakon što je završila srednju školu dobila je živćani slom.</a:t>
            </a:r>
          </a:p>
          <a:p>
            <a:r>
              <a:rPr lang="hr-HR" sz="2000" dirty="0" smtClean="0">
                <a:effectLst/>
              </a:rPr>
              <a:t>Zbog njenog spola i Ruske odmazde Poljskoj nije se mogla upisati na sveučilište i zato je morala nekoliko godina raditi kao guvernanta.</a:t>
            </a:r>
          </a:p>
          <a:p>
            <a:r>
              <a:rPr lang="hr-HR" sz="2000" dirty="0" smtClean="0">
                <a:effectLst/>
              </a:rPr>
              <a:t>Uz novčanu pomoć starije sestre preselila se u Pariz te je počela studirati kemiju i fiziku na Sarboni gdje je poslije postala prva žena- predavač.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903">
            <a:off x="1855005" y="4577605"/>
            <a:ext cx="19907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86" y="-7257"/>
            <a:ext cx="1939914" cy="182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1563">
            <a:off x="100570" y="4487118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4565">
            <a:off x="4441891" y="4380093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574">
            <a:off x="6810967" y="4407816"/>
            <a:ext cx="2199175" cy="27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13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7200" b="1" dirty="0" smtClean="0"/>
              <a:t>O Pierre Curie ...</a:t>
            </a:r>
            <a:endParaRPr lang="hr-HR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Pierre je rođen u Parizu 1859.godine.</a:t>
            </a:r>
          </a:p>
          <a:p>
            <a:r>
              <a:rPr lang="hr-HR" sz="2400" dirty="0" smtClean="0"/>
              <a:t>Učen od strane oca Pierre je razvio strast za </a:t>
            </a:r>
            <a:r>
              <a:rPr lang="hr-HR" sz="2400" dirty="0" smtClean="0"/>
              <a:t>matematiku i fiziku </a:t>
            </a:r>
            <a:r>
              <a:rPr lang="hr-HR" sz="2400" dirty="0" smtClean="0"/>
              <a:t>već u 14.godini.</a:t>
            </a:r>
          </a:p>
          <a:p>
            <a:r>
              <a:rPr lang="hr-HR" sz="2400" dirty="0" smtClean="0"/>
              <a:t>1878</a:t>
            </a:r>
            <a:r>
              <a:rPr lang="hr-HR" sz="2400" dirty="0"/>
              <a:t>. godine postaje laboratorijski pomoćnik u </a:t>
            </a:r>
            <a:r>
              <a:rPr lang="hr-HR" sz="2400" dirty="0" smtClean="0"/>
              <a:t>Sorboni</a:t>
            </a:r>
            <a:r>
              <a:rPr lang="hr-HR" sz="2400" dirty="0"/>
              <a:t>. </a:t>
            </a:r>
          </a:p>
          <a:p>
            <a:r>
              <a:rPr lang="hr-HR" sz="2400" dirty="0" smtClean="0"/>
              <a:t>1894. u poznaje Mariu Sklodowsku, njihov brak obilježava početak svijetski poznatih postignuća. </a:t>
            </a:r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537">
            <a:off x="7257683" y="3872092"/>
            <a:ext cx="2438400" cy="371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229">
            <a:off x="3739632" y="4370604"/>
            <a:ext cx="2019944" cy="294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008">
            <a:off x="642381" y="4328466"/>
            <a:ext cx="1981200" cy="279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5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 braku Marie i Pierra Curia...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9" y="1676400"/>
            <a:ext cx="3508375" cy="4422775"/>
          </a:xfrm>
        </p:spPr>
        <p:txBody>
          <a:bodyPr/>
          <a:lstStyle/>
          <a:p>
            <a:r>
              <a:rPr lang="hr-HR" sz="2000" dirty="0" smtClean="0"/>
              <a:t>Vijenčali su se 1895.godine kad je Marie imala 28 godina a Pierre 36 godina.</a:t>
            </a:r>
          </a:p>
          <a:p>
            <a:r>
              <a:rPr lang="hr-HR" sz="2000" dirty="0" smtClean="0"/>
              <a:t>Brak im je trajao samo 11 godina zbog tragične smrti Pierra u 47.godini.</a:t>
            </a:r>
          </a:p>
          <a:p>
            <a:r>
              <a:rPr lang="hr-HR" sz="2000" dirty="0"/>
              <a:t> Z</a:t>
            </a:r>
            <a:r>
              <a:rPr lang="hr-HR" sz="2000" dirty="0" smtClean="0"/>
              <a:t>ajedno su proučavali radioaktivnost te otkrili pulonij i radij. Podijelili su Nobelovu nagradu za fiziku 1903. godine</a:t>
            </a:r>
            <a:endParaRPr lang="hr-H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16082"/>
            <a:ext cx="3733800" cy="56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99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 Irene Joliot Curie...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990600"/>
            <a:ext cx="8540750" cy="4422775"/>
          </a:xfrm>
        </p:spPr>
        <p:txBody>
          <a:bodyPr/>
          <a:lstStyle/>
          <a:p>
            <a:r>
              <a:rPr lang="hr-HR" sz="2000" dirty="0" smtClean="0"/>
              <a:t>Rođena 1897.godine u Parizu.</a:t>
            </a:r>
          </a:p>
          <a:p>
            <a:r>
              <a:rPr lang="hr-HR" sz="2000" dirty="0" smtClean="0"/>
              <a:t>Studirala je na Prirodoslovnom fakultetu u Sorboni, ali njeno je obrazovanje bilo prekinuti Prvim svijetskim ratom, tijekom kojeg je radila kao sestra radiolog.</a:t>
            </a:r>
          </a:p>
          <a:p>
            <a:r>
              <a:rPr lang="hr-HR" sz="2000" dirty="0" smtClean="0"/>
              <a:t>Nakon rata diplomirala je prirodne znanosti, istražujući alfa-zrake polonija.</a:t>
            </a:r>
          </a:p>
          <a:p>
            <a:r>
              <a:rPr lang="hr-HR" sz="2000" dirty="0" smtClean="0"/>
              <a:t>Godine 1926. udala se za Frederica Joliota i snjim surađivala u istraživanju prirodne i umjetne radijacije,pretvorbe elemenata i nuklearne fizike. 1935. godine podijelili su Nobelovu nagradu za kemiju.</a:t>
            </a:r>
            <a:endParaRPr lang="hr-H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617">
            <a:off x="7451593" y="4459610"/>
            <a:ext cx="1828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98">
            <a:off x="43587" y="4548787"/>
            <a:ext cx="289287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8556">
            <a:off x="7617934" y="-187147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457">
            <a:off x="3297382" y="4336983"/>
            <a:ext cx="3706576" cy="252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67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 Eve  Denise  Curie  Labouisse...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990600"/>
            <a:ext cx="4114800" cy="5334000"/>
          </a:xfrm>
        </p:spPr>
        <p:txBody>
          <a:bodyPr/>
          <a:lstStyle/>
          <a:p>
            <a:r>
              <a:rPr lang="hr-HR" sz="2000" dirty="0" smtClean="0"/>
              <a:t>Rođena je 1904. godine. U Parizu je bila Američki pisac i pijanist.</a:t>
            </a:r>
          </a:p>
          <a:p>
            <a:r>
              <a:rPr lang="hr-HR" sz="2000" dirty="0" smtClean="0"/>
              <a:t>Bila je jedina u obitelji Curie koja nije odabrala put znanosti.</a:t>
            </a:r>
          </a:p>
          <a:p>
            <a:r>
              <a:rPr lang="hr-HR" sz="2000" dirty="0" smtClean="0"/>
              <a:t>Zbog rane smrti oca nije ga upoznala a s majkom nije bila bliska jer nisu bile slične.</a:t>
            </a:r>
          </a:p>
          <a:p>
            <a:endParaRPr lang="hr-HR" sz="2000" dirty="0"/>
          </a:p>
          <a:p>
            <a:r>
              <a:rPr lang="hr-HR" sz="2000" dirty="0"/>
              <a:t>Nakon smrti majke napisala je njenu biografiju te se potpuno posvetila UNICEF-u boreći se za pomoć dijeci i majkama u manje razvijenim državama.</a:t>
            </a:r>
          </a:p>
          <a:p>
            <a:endParaRPr lang="hr-H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491567" cy="565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Postignuca obitelji Curie...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1219200"/>
            <a:ext cx="7100455" cy="5486400"/>
          </a:xfrm>
        </p:spPr>
        <p:txBody>
          <a:bodyPr/>
          <a:lstStyle/>
          <a:p>
            <a:pPr marL="0" indent="0">
              <a:buNone/>
            </a:pPr>
            <a:r>
              <a:rPr lang="hr-HR" sz="2400" b="1" i="1" dirty="0"/>
              <a:t>Sa rekordnim brojem nobelovih nagrada, Curie obitelj </a:t>
            </a:r>
            <a:r>
              <a:rPr lang="hr-HR" sz="2400" b="1" i="1" dirty="0" smtClean="0"/>
              <a:t>je </a:t>
            </a:r>
            <a:r>
              <a:rPr lang="hr-HR" sz="2400" b="1" i="1" dirty="0"/>
              <a:t>najutjecajnija obitelj u svijetu </a:t>
            </a:r>
            <a:r>
              <a:rPr lang="hr-HR" sz="2400" b="1" i="1" dirty="0" smtClean="0"/>
              <a:t>znanosti.</a:t>
            </a:r>
            <a:endParaRPr lang="hr-HR" sz="2400" b="1" i="1" dirty="0"/>
          </a:p>
          <a:p>
            <a:r>
              <a:rPr lang="hr-HR" sz="2400" dirty="0" smtClean="0"/>
              <a:t>Otkriće polonijuma i radijuma.</a:t>
            </a:r>
          </a:p>
          <a:p>
            <a:r>
              <a:rPr lang="hr-HR" sz="2400" dirty="0" smtClean="0"/>
              <a:t>Identificirali su svojstva torija i minerala uranija.</a:t>
            </a:r>
          </a:p>
          <a:p>
            <a:r>
              <a:rPr lang="hr-HR" sz="2400" dirty="0" smtClean="0"/>
              <a:t>Prvi medicinski primjenili radioaktivnost.</a:t>
            </a:r>
          </a:p>
          <a:p>
            <a:r>
              <a:rPr lang="hr-HR" sz="2400" dirty="0" smtClean="0"/>
              <a:t>Dokazali da zračenje dolazi iz samog atoma.</a:t>
            </a:r>
          </a:p>
          <a:p>
            <a:r>
              <a:rPr lang="hr-HR" sz="2400" dirty="0" smtClean="0"/>
              <a:t>Preradili su čak 8 tona uranskog smolina na vlastitoj laboratorijskoj opremi.</a:t>
            </a:r>
          </a:p>
          <a:p>
            <a:r>
              <a:rPr lang="hr-HR" sz="2400" dirty="0" smtClean="0"/>
              <a:t>Najviše nobelovih nagrada u obitelji.</a:t>
            </a:r>
          </a:p>
          <a:p>
            <a:r>
              <a:rPr lang="hr-HR" sz="2400" dirty="0" smtClean="0"/>
              <a:t>Otkrili su pojavu stvaranja električnog napona na površini posebno odrezanog kristala- Piezoelektrični efekt.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9135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Smrti...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Marie Curie (67)-1934. godine u lječilištu. Uzrok smrti bila je leukemija, najvjerojatnije uzrokovana prevelikim izlaganjem radijaciji tijekom višegodišnjeg </a:t>
            </a:r>
            <a:r>
              <a:rPr lang="hr-HR" sz="2400" dirty="0" smtClean="0"/>
              <a:t>istraživanja.</a:t>
            </a:r>
          </a:p>
          <a:p>
            <a:r>
              <a:rPr lang="pl-PL" sz="2400" dirty="0"/>
              <a:t>Pierre Curie (47)-1906. godine je bio pregažen teretnim kolima i umire na </a:t>
            </a:r>
            <a:r>
              <a:rPr lang="pl-PL" sz="2400" dirty="0" smtClean="0"/>
              <a:t>mjestu.</a:t>
            </a:r>
            <a:endParaRPr lang="pl-PL" sz="2400" dirty="0"/>
          </a:p>
          <a:p>
            <a:r>
              <a:rPr lang="hr-HR" sz="2400" dirty="0" smtClean="0"/>
              <a:t> </a:t>
            </a:r>
            <a:r>
              <a:rPr lang="vi-VN" sz="2400" dirty="0"/>
              <a:t>Irène Joliot-Curie (59)- 1956. također umire od leukemije u Curie </a:t>
            </a:r>
            <a:r>
              <a:rPr lang="vi-VN" sz="2400" dirty="0" smtClean="0"/>
              <a:t>bolnici</a:t>
            </a:r>
            <a:r>
              <a:rPr lang="hr-HR" sz="2400" smtClean="0"/>
              <a:t>.</a:t>
            </a:r>
            <a:endParaRPr lang="hr-HR" sz="2400" dirty="0"/>
          </a:p>
          <a:p>
            <a:r>
              <a:rPr lang="hr-HR" sz="2400" dirty="0"/>
              <a:t>Eve Currie (102.)-2007. mirno umire u svom snu od starosti.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7553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2">
      <a:dk1>
        <a:srgbClr val="000000"/>
      </a:dk1>
      <a:lt1>
        <a:srgbClr val="777777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BDBDBD"/>
      </a:accent3>
      <a:accent4>
        <a:srgbClr val="000000"/>
      </a:accent4>
      <a:accent5>
        <a:srgbClr val="AAAAAA"/>
      </a:accent5>
      <a:accent6>
        <a:srgbClr val="000000"/>
      </a:accent6>
      <a:hlink>
        <a:srgbClr val="000000"/>
      </a:hlink>
      <a:folHlink>
        <a:srgbClr val="000000"/>
      </a:folHlink>
    </a:clrScheme>
    <a:fontScheme name="default">
      <a:majorFont>
        <a:latin typeface="Edwardian Script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000000"/>
        </a:lt1>
        <a:dk2>
          <a:srgbClr val="000000"/>
        </a:dk2>
        <a:lt2>
          <a:srgbClr val="292929"/>
        </a:lt2>
        <a:accent1>
          <a:srgbClr val="000000"/>
        </a:accent1>
        <a:accent2>
          <a:srgbClr val="000000"/>
        </a:accent2>
        <a:accent3>
          <a:srgbClr val="AAAAAA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000000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AAAAAA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777777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BDBDBD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515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Obitelj Curie</vt:lpstr>
      <vt:lpstr>O obitelji...</vt:lpstr>
      <vt:lpstr>O Marie curie ...</vt:lpstr>
      <vt:lpstr>O Pierre Curie ...</vt:lpstr>
      <vt:lpstr>O braku Marie i Pierra Curia...</vt:lpstr>
      <vt:lpstr>O Irene Joliot Curie...</vt:lpstr>
      <vt:lpstr>O Eve  Denise  Curie  Labouisse...</vt:lpstr>
      <vt:lpstr>Postignuca obitelji Curie...</vt:lpstr>
      <vt:lpstr>Smrti...</vt:lpstr>
      <vt:lpstr>                                                                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nikola</cp:lastModifiedBy>
  <cp:revision>12</cp:revision>
  <dcterms:created xsi:type="dcterms:W3CDTF">2006-08-16T00:00:00Z</dcterms:created>
  <dcterms:modified xsi:type="dcterms:W3CDTF">2014-01-13T13:28:05Z</dcterms:modified>
</cp:coreProperties>
</file>