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042-B85A-43EA-955E-52BA2591F430}" type="datetimeFigureOut">
              <a:rPr lang="hr-HR" smtClean="0"/>
              <a:pPr/>
              <a:t>01.02.2013.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4CD-A7FC-4AE0-A51B-45C9ECC1E3A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042-B85A-43EA-955E-52BA2591F430}" type="datetimeFigureOut">
              <a:rPr lang="hr-HR" smtClean="0"/>
              <a:pPr/>
              <a:t>01.02.2013.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4CD-A7FC-4AE0-A51B-45C9ECC1E3A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042-B85A-43EA-955E-52BA2591F430}" type="datetimeFigureOut">
              <a:rPr lang="hr-HR" smtClean="0"/>
              <a:pPr/>
              <a:t>01.02.2013.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4CD-A7FC-4AE0-A51B-45C9ECC1E3A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042-B85A-43EA-955E-52BA2591F430}" type="datetimeFigureOut">
              <a:rPr lang="hr-HR" smtClean="0"/>
              <a:pPr/>
              <a:t>01.02.2013.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4CD-A7FC-4AE0-A51B-45C9ECC1E3A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042-B85A-43EA-955E-52BA2591F430}" type="datetimeFigureOut">
              <a:rPr lang="hr-HR" smtClean="0"/>
              <a:pPr/>
              <a:t>01.02.2013.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C074CD-A7FC-4AE0-A51B-45C9ECC1E3A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042-B85A-43EA-955E-52BA2591F430}" type="datetimeFigureOut">
              <a:rPr lang="hr-HR" smtClean="0"/>
              <a:pPr/>
              <a:t>01.02.2013.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4CD-A7FC-4AE0-A51B-45C9ECC1E3A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042-B85A-43EA-955E-52BA2591F430}" type="datetimeFigureOut">
              <a:rPr lang="hr-HR" smtClean="0"/>
              <a:pPr/>
              <a:t>01.02.2013.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4CD-A7FC-4AE0-A51B-45C9ECC1E3A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042-B85A-43EA-955E-52BA2591F430}" type="datetimeFigureOut">
              <a:rPr lang="hr-HR" smtClean="0"/>
              <a:pPr/>
              <a:t>01.02.2013.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4CD-A7FC-4AE0-A51B-45C9ECC1E3A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042-B85A-43EA-955E-52BA2591F430}" type="datetimeFigureOut">
              <a:rPr lang="hr-HR" smtClean="0"/>
              <a:pPr/>
              <a:t>01.02.2013.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4CD-A7FC-4AE0-A51B-45C9ECC1E3A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042-B85A-43EA-955E-52BA2591F430}" type="datetimeFigureOut">
              <a:rPr lang="hr-HR" smtClean="0"/>
              <a:pPr/>
              <a:t>01.02.2013.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4CD-A7FC-4AE0-A51B-45C9ECC1E3A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Pritisnite ikonu za dodavanje slike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042-B85A-43EA-955E-52BA2591F430}" type="datetimeFigureOut">
              <a:rPr lang="hr-HR" smtClean="0"/>
              <a:pPr/>
              <a:t>01.02.2013.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4CD-A7FC-4AE0-A51B-45C9ECC1E3A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164042-B85A-43EA-955E-52BA2591F430}" type="datetimeFigureOut">
              <a:rPr lang="hr-HR" smtClean="0"/>
              <a:pPr/>
              <a:t>01.02.2013.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C074CD-A7FC-4AE0-A51B-45C9ECC1E3A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ČETVRTI RAZRED ČIŠĆENJE</a:t>
            </a:r>
            <a:endParaRPr lang="hr-HR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88024" y="1535113"/>
            <a:ext cx="3898776" cy="669752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KARIOLU SU VOZILE CURE DOK </a:t>
            </a:r>
            <a:r>
              <a:rPr lang="hr-HR" dirty="0" smtClean="0"/>
              <a:t> SU </a:t>
            </a:r>
            <a:r>
              <a:rPr lang="hr-HR" dirty="0" smtClean="0"/>
              <a:t>DEČKI GLEDALI!</a:t>
            </a:r>
            <a:endParaRPr lang="hr-HR" dirty="0"/>
          </a:p>
        </p:txBody>
      </p:sp>
      <p:pic>
        <p:nvPicPr>
          <p:cNvPr id="7" name="Rezervirano mjesto sadržaja 6" descr="DSC003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547163" cy="3410372"/>
          </a:xfrm>
        </p:spPr>
      </p:pic>
      <p:pic>
        <p:nvPicPr>
          <p:cNvPr id="8" name="Rezervirano mjesto sadržaja 7" descr="DSC003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83968" y="3374994"/>
            <a:ext cx="4401815" cy="330136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EVO, </a:t>
            </a:r>
            <a:r>
              <a:rPr lang="hr-HR" dirty="0" smtClean="0"/>
              <a:t>NAPOKON GOTOVI!!!</a:t>
            </a:r>
            <a:endParaRPr lang="hr-HR" dirty="0"/>
          </a:p>
        </p:txBody>
      </p:sp>
      <p:pic>
        <p:nvPicPr>
          <p:cNvPr id="7" name="Rezervirano mjesto sadržaja 6" descr="DSC0030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88840"/>
            <a:ext cx="6275040" cy="4706280"/>
          </a:xfrm>
        </p:spPr>
      </p:pic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8172400" y="5301209"/>
            <a:ext cx="514400" cy="648072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POČELI SMO KOD ŠKOLE!!!</a:t>
            </a:r>
            <a:endParaRPr lang="hr-HR" dirty="0"/>
          </a:p>
        </p:txBody>
      </p:sp>
      <p:pic>
        <p:nvPicPr>
          <p:cNvPr id="9" name="Rezervirano mjesto sadržaja 8" descr="DSC0027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9111"/>
            <a:ext cx="4040188" cy="3030141"/>
          </a:xfrm>
        </p:spPr>
      </p:pic>
      <p:pic>
        <p:nvPicPr>
          <p:cNvPr id="10" name="Rezervirano mjesto sadržaja 9" descr="DSC0028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28516"/>
            <a:ext cx="4041775" cy="3031331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OČISTILI SMO I ŠUMU!!</a:t>
            </a:r>
            <a:endParaRPr lang="hr-HR" dirty="0"/>
          </a:p>
        </p:txBody>
      </p:sp>
      <p:pic>
        <p:nvPicPr>
          <p:cNvPr id="9" name="Rezervirano mjesto sadržaja 8" descr="DSC0028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7" y="2204864"/>
            <a:ext cx="4224469" cy="3168352"/>
          </a:xfrm>
        </p:spPr>
      </p:pic>
      <p:pic>
        <p:nvPicPr>
          <p:cNvPr id="10" name="Rezervirano mjesto sadržaja 9" descr="DSC0028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53637" y="3429000"/>
            <a:ext cx="4390363" cy="32927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CESTA JE BILA PRAVA MUKA!!</a:t>
            </a:r>
            <a:endParaRPr lang="hr-HR" dirty="0"/>
          </a:p>
        </p:txBody>
      </p:sp>
      <p:pic>
        <p:nvPicPr>
          <p:cNvPr id="9" name="Rezervirano mjesto sadržaja 8" descr="DSC0028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9111"/>
            <a:ext cx="4040188" cy="3030141"/>
          </a:xfrm>
        </p:spPr>
      </p:pic>
      <p:pic>
        <p:nvPicPr>
          <p:cNvPr id="10" name="Rezervirano mjesto sadržaja 9" descr="DSC0028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28516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POTOK NISMO ZABORAVILI!</a:t>
            </a:r>
            <a:endParaRPr lang="hr-HR" dirty="0"/>
          </a:p>
        </p:txBody>
      </p:sp>
      <p:pic>
        <p:nvPicPr>
          <p:cNvPr id="9" name="Rezervirano mjesto sadržaja 8" descr="DSC0028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9111"/>
            <a:ext cx="4040188" cy="3030141"/>
          </a:xfrm>
        </p:spPr>
      </p:pic>
      <p:pic>
        <p:nvPicPr>
          <p:cNvPr id="10" name="Rezervirano mjesto sadržaja 9" descr="DSC0029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28516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 descr="DSC0029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931205" cy="3698404"/>
          </a:xfrm>
        </p:spPr>
      </p:pic>
      <p:pic>
        <p:nvPicPr>
          <p:cNvPr id="8" name="Rezervirano mjesto sadržaja 7" descr="DSC0029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067944" y="3086962"/>
            <a:ext cx="4689847" cy="351738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POKUPILI </a:t>
            </a:r>
            <a:r>
              <a:rPr lang="hr-HR" dirty="0" smtClean="0"/>
              <a:t>SMO GRANE IZ VOĆNJAKA!!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 descr="DSC0029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1556792"/>
            <a:ext cx="4355141" cy="3266356"/>
          </a:xfrm>
        </p:spPr>
      </p:pic>
      <p:pic>
        <p:nvPicPr>
          <p:cNvPr id="8" name="Rezervirano mjesto sadržaja 7" descr="DSC0029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645024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NAMUČILI SMO SE </a:t>
            </a:r>
            <a:r>
              <a:rPr lang="hr-HR" dirty="0" smtClean="0"/>
              <a:t>VOZEĆI </a:t>
            </a:r>
            <a:r>
              <a:rPr lang="hr-HR" dirty="0" smtClean="0"/>
              <a:t>KARIOLU.</a:t>
            </a:r>
            <a:endParaRPr lang="hr-HR" dirty="0"/>
          </a:p>
        </p:txBody>
      </p:sp>
      <p:pic>
        <p:nvPicPr>
          <p:cNvPr id="7" name="Rezervirano mjesto sadržaja 6" descr="DSC0029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4451152" cy="3338364"/>
          </a:xfrm>
        </p:spPr>
      </p:pic>
      <p:pic>
        <p:nvPicPr>
          <p:cNvPr id="8" name="Rezervirano mjesto sadržaja 7" descr="DSC0029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09794" y="3501009"/>
            <a:ext cx="4475990" cy="33569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JOŠ MALO I GOTOVO.</a:t>
            </a:r>
            <a:endParaRPr lang="hr-HR" dirty="0"/>
          </a:p>
        </p:txBody>
      </p:sp>
      <p:pic>
        <p:nvPicPr>
          <p:cNvPr id="7" name="Rezervirano mjesto sadržaja 6" descr="DSC0029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451152" cy="3338364"/>
          </a:xfrm>
        </p:spPr>
      </p:pic>
      <p:pic>
        <p:nvPicPr>
          <p:cNvPr id="8" name="Rezervirano mjesto sadržaja 7" descr="DSC003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645024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</TotalTime>
  <Words>54</Words>
  <Application>Microsoft Office PowerPoint</Application>
  <PresentationFormat>Prikaz na zaslonu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Vrh</vt:lpstr>
      <vt:lpstr>ČETVRTI RAZRED ČIŠĆENJE</vt:lpstr>
      <vt:lpstr>POČELI SMO KOD ŠKOLE!!!</vt:lpstr>
      <vt:lpstr>OČISTILI SMO I ŠUMU!!</vt:lpstr>
      <vt:lpstr>CESTA JE BILA PRAVA MUKA!!</vt:lpstr>
      <vt:lpstr>POTOK NISMO ZABORAVILI!</vt:lpstr>
      <vt:lpstr>Slajd 6</vt:lpstr>
      <vt:lpstr>POKUPILI SMO GRANE IZ VOĆNJAKA!!</vt:lpstr>
      <vt:lpstr>Slajd 8</vt:lpstr>
      <vt:lpstr>Slajd 9</vt:lpstr>
      <vt:lpstr>Slajd 10</vt:lpstr>
      <vt:lpstr>EVO, NAPOKON GOTOVI!!!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OŠ Ravna Gora</dc:creator>
  <cp:lastModifiedBy>OŠ Ravna Gora</cp:lastModifiedBy>
  <cp:revision>13</cp:revision>
  <dcterms:created xsi:type="dcterms:W3CDTF">2013-01-31T11:19:59Z</dcterms:created>
  <dcterms:modified xsi:type="dcterms:W3CDTF">2013-02-01T07:29:25Z</dcterms:modified>
</cp:coreProperties>
</file>