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18FEF6F-702A-402A-8AA3-C2E248488E2A}" type="datetimeFigureOut">
              <a:rPr lang="sr-Latn-CS" smtClean="0"/>
              <a:pPr/>
              <a:t>2.2.2015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B1CA438-779D-4306-B081-2C1863053B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EF6F-702A-402A-8AA3-C2E248488E2A}" type="datetimeFigureOut">
              <a:rPr lang="sr-Latn-CS" smtClean="0"/>
              <a:pPr/>
              <a:t>2.2.2015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A438-779D-4306-B081-2C1863053B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EF6F-702A-402A-8AA3-C2E248488E2A}" type="datetimeFigureOut">
              <a:rPr lang="sr-Latn-CS" smtClean="0"/>
              <a:pPr/>
              <a:t>2.2.2015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A438-779D-4306-B081-2C1863053B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18FEF6F-702A-402A-8AA3-C2E248488E2A}" type="datetimeFigureOut">
              <a:rPr lang="sr-Latn-CS" smtClean="0"/>
              <a:pPr/>
              <a:t>2.2.2015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A438-779D-4306-B081-2C1863053B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18FEF6F-702A-402A-8AA3-C2E248488E2A}" type="datetimeFigureOut">
              <a:rPr lang="sr-Latn-CS" smtClean="0"/>
              <a:pPr/>
              <a:t>2.2.2015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B1CA438-779D-4306-B081-2C1863053B7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18FEF6F-702A-402A-8AA3-C2E248488E2A}" type="datetimeFigureOut">
              <a:rPr lang="sr-Latn-CS" smtClean="0"/>
              <a:pPr/>
              <a:t>2.2.2015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B1CA438-779D-4306-B081-2C1863053B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18FEF6F-702A-402A-8AA3-C2E248488E2A}" type="datetimeFigureOut">
              <a:rPr lang="sr-Latn-CS" smtClean="0"/>
              <a:pPr/>
              <a:t>2.2.2015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B1CA438-779D-4306-B081-2C1863053B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EF6F-702A-402A-8AA3-C2E248488E2A}" type="datetimeFigureOut">
              <a:rPr lang="sr-Latn-CS" smtClean="0"/>
              <a:pPr/>
              <a:t>2.2.2015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A438-779D-4306-B081-2C1863053B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18FEF6F-702A-402A-8AA3-C2E248488E2A}" type="datetimeFigureOut">
              <a:rPr lang="sr-Latn-CS" smtClean="0"/>
              <a:pPr/>
              <a:t>2.2.2015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B1CA438-779D-4306-B081-2C1863053B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18FEF6F-702A-402A-8AA3-C2E248488E2A}" type="datetimeFigureOut">
              <a:rPr lang="sr-Latn-CS" smtClean="0"/>
              <a:pPr/>
              <a:t>2.2.2015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B1CA438-779D-4306-B081-2C1863053B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18FEF6F-702A-402A-8AA3-C2E248488E2A}" type="datetimeFigureOut">
              <a:rPr lang="sr-Latn-CS" smtClean="0"/>
              <a:pPr/>
              <a:t>2.2.2015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B1CA438-779D-4306-B081-2C1863053B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18FEF6F-702A-402A-8AA3-C2E248488E2A}" type="datetimeFigureOut">
              <a:rPr lang="sr-Latn-CS" smtClean="0"/>
              <a:pPr/>
              <a:t>2.2.2015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B1CA438-779D-4306-B081-2C1863053B7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MAĐARSKA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Izradila:Paola Petek</a:t>
            </a:r>
            <a:endParaRPr lang="hr-H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KULTURA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Najpoznatiji književnici: Nikola Zrinski, Endre Adi...</a:t>
            </a:r>
          </a:p>
          <a:p>
            <a:r>
              <a:rPr lang="hr-HR" dirty="0" smtClean="0"/>
              <a:t>Najpoznatiji skladatelji: Franz Liszt i </a:t>
            </a:r>
            <a:r>
              <a:rPr lang="hr-HR" dirty="0" smtClean="0"/>
              <a:t>Béla </a:t>
            </a:r>
            <a:r>
              <a:rPr lang="hr-HR" dirty="0" smtClean="0"/>
              <a:t>Bartók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22530" name="Picture 2" descr="http://www.c3.hu/~eufuzetek/en/eng/14/koltok/a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22" y="3531441"/>
            <a:ext cx="2214578" cy="33265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507207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Endre Ady</a:t>
            </a:r>
            <a:endParaRPr lang="hr-HR" dirty="0"/>
          </a:p>
        </p:txBody>
      </p:sp>
      <p:sp>
        <p:nvSpPr>
          <p:cNvPr id="22532" name="AutoShape 4" descr="data:image/jpeg;base64,/9j/4AAQSkZJRgABAQAAAQABAAD/2wCEAAkGBxQTEhQUEhQVFRQWFBUXFBQUFBQUFRQVGBQXFxcUFBUYHCggGBwlHBQUITEhJSkrLi4uFyAzODMsNygtLisBCgoKDg0OFBAQFCwcHBwsLCwsLCwsLCwsLCwsLCwsLCwsLCwsLCwsLCwsLCwsLCwsLCwsLCwsLCwsLCwsLCwsLP/AABEIAQQAwgMBIgACEQEDEQH/xAAcAAABBQEBAQAAAAAAAAAAAAAEAAIDBQYBBwj/xAA8EAABAwIEAwUGBAQGAwAAAAABAAIRAyEEEjFBBVFhBiJxgZETMqGxwfBC0eHxFCNSYgdDcoKSwhY0Y//EABcBAQEBAQAAAAAAAAAAAAAAAAECAAP/xAAcEQEBAQACAwEAAAAAAAAAAAAAARECMSFBURL/2gAMAwEAAhEDEQA/AL8tULwjnsQ72rg7hCmogsTXMQwZxUFRFvYh3sQQVRQPKMqMUD2IIN5Q70XUaoXMSAj1A9GPYoXsVAE9QPRr2KB7EgDUCHcEc9qgqNSkG4qMuU7woHNSDS5MLk4hMISzmZdD0xJIPzroeopXQUMkzpJiSxe/VkM5F1whSFzq4jTXBSkLhCxDPCHeEY4Ieo1DA3hQvCKeFE5qkgntUTmot7VC5qxBvaonNRjmKFzEgDUahnhWD2Id9NUlX1GoaoFY1KaFqsTAr6gULgi6rVAWqgGITSFO5ijc1IQOTU9wXEgwroXSmhZjl1JJZn0JiEMWoisooXNaItTSFMVG5BQOCgqNRRULwsQjgoXBEVAoiFJDuamiiToCfAKzwuCmC70V3hqNNlulha9kyDWWpcJqu92m4+Snb2VxLv8ALjxc381uqWJGWBGu3IbfBFtrCNTr6qpwibyrz6j2KruJDsrY3zA+QQfE+ylWm3NqBy+gXpjTmJgbLr6ROxjnYhP5g/Tw2vRI1QVZq9e412Yo1pg5X84t4Ec15zxvhDqLy0iOW8+aOldszVahy1WNamhXsSAxCieES5qie1ICOaoyES5qicEhCkAnELiQ7C4nJLM+gnJhUmVcLVzWhcFE5TvCiIWKIqN4UxCjeEMFe1dpUoPVTRAk+SHqVg3X9SgrChUAvrE+A/VU38UatZ8EwHd07GIn4yg+I411mzE6jaBoPPdP4ZiQNY6wtrY0+GxJG4ietld4TEgi/LyWPNR2rUdgqr7a3VSixucHiGo0uCzGBzjVW+FqSF0lc7EuKwYddsA/NZ3tHwllWmczbjfUjr4LVAoPGMm4WsaV4LxTBupucDeDEj4fBVdQL0Xt5wYz7anoRleBt1j7uvPqrVzWEe1QvCJeh3pAd6jKmeFGQkISEwqRyjKWdlcSSSH0TCaU4rkKFoXKNwRDmqJwQwdwTY5qUtQ+NqZW9T8kEBxDFhphCMrBzSekk9FV8QJc6OZ9BuUXiHBlG2rnAHwDTAHgcvqVKlfiXlziYnkNNOe3kgqeKLCo8ZiQ2xubx18OQQNKrJAJgTsFUidb7heMOWTpzP03VtheKsbq0HrFvksJS46ymAGHW2dx+bW6BR4ntURIa3OSN228QZBO601rj03g3aJtSrUpupZGtMsqTlDmxOk339PBWT+ItZUgGxAcDOxn6grw/wD8hqZtIkQNtd42WyxOJc6g12dragY6A52XO0NzENO7rGAnbBkegUe0lM6uA8TdFjidN4Ja6YBMSL+AXgHDcXV9pDagAJm5O28DX0W27PYl7KrSS1zXXzUzIiQDI80/qj8xuMdTD2EatcLzyI+n0XkfH8EadQjaSBztzXreEaWhzSR3XECeWrZ6X+K897YUCartY95s8iimMbUCgcEZVCGcEsHcFE8IlwUD0gK9MUrwoyEh2ElxJZn0UQmkJ5TSVKjHKNwUq4WrMgIVRxJ1/P8ASPmrl4Wex9TvN/1gn1/VTTFDiasPeQLtFvHUQPv4IfidbJQA3EnzdI+qLqDvud/UI9B+io+OYsd0czYf6XD79EQ0JiWmb2A8ztHhsoqlMxI5p1WrNztBn1H5orCNBMG4PhbxnzVJU1aRtJt0lXnAaLiHtqgBhHdddpB6SMr56yjRwUTmaA7mBYztHwVng+Flvu0w07kwfgFryMjK8R4U5mU5sxk6TysY2v8ALbRendgmtxWErYaqASWSCbwRofWFkeMUW04Dj+5C03+GuIY2qC062K0osUX/AIq1lUA0ySHAtBeG+nduLLb8E7NtJbUyhrsxkiHSdHZiLE90Dy6laPiGAovOSqBBMsJ15wD5LlKjToDut85J+B0Vfka7xSkARMAxE+A+K8p7Xia0tH4RF505fei9KxWLzkHraNrG6807StAeQZs48oPKEcjxZiuLlDkIuqFAWojB3hDVAjXNQ72pAJ4URRVRqFeqBJJmZcWZ9GlNK6U0qVOLoKaSuZlmRY2plErJ4mrLi7Zonz2V1xatIWX4hW/yx4uPQKKqIKj4Zm5ggeGp9TAWU4o+XDoPqTf1HotJxZ3cIFtGjykn4mVksbWl5Oxj5fmq4p5CcK7MQ38JifK8/NT0qvkfqPoqyjIiPJTUCQZO6rA0mCxp5rQUMfDZJWMpP8kQaxJyztc+WiixWnYzjoNZzi0OgQ0GIjc/fJM4H2jNOrmAyiZESIVXiKF0VhMHBpWu5/wCrINr0vEdsn1cO8ezc8+zJzjRjhemZO87DaeatuA8Z/iKMk96LqmwZptpZCYPz+4QPCqVSlis1J0MynM2JDmONxc2uNdlOnGvD4yzzP0Cy3bLAEOzj3XTNpuFf1Ks5b6gn5R8kViMI2tSLTqLi+/NPbdPJ6jOqgc1XfF8CWOMxrt9RsVVOahgjmqB4RVRD1FQCVUHUCJrlCkpiTMqSkldSz6GLUxwUyjeFKkDih8RVgFEPCDxeiK0Z/iuKyguMk7AKqbh8olxlzjJJ5bD1Vhi6Oao0eZ8PuE3Gsl45R8hP34qFqXiTe6Ogk/8ST9Fj8dy5THW63fFKZINuenMm319FkMVhy7Nb1sfu5V8UcglGuCWjfdEO1AKDw9HvDxE9Np9UTU16ix/JUlY4S5AT3scBnaJm8eKEwr4Viyv3Y+KlQAYRzoJcB0An5laPhnBmua1r8TUDQZAaxstPQ3VbToZ77rRcC4M4wZaB1MItMjT0uzGEqUw2arnR75qvDuphpA+ClwXDG0Xezu4D3C65g9d7hW2A4R7No7wPhoucSsWka6fkqwapq7gKmQ7NA8Cb/UK0wTvKIVVWw81HOnU68ogKwou+I+QRDVP204fbO2IMSOZ5+iwrwvSuN96g7N/Sfgf2Xm9RF7adBntQldG1FX4gpgoCuUK4oisUOVcSbKS7C4sH0emuXSmlSpE5AcQrNaOqPeqrimELhZFMUDcQA93MtIb46/mnV3+H3+qC4ngnU2GpUIaBuSs07tIDa/Q+E6/BTJqtxqapDqcjUSY8isqIzE6gjkLQTIKhxXaKwya2kn1VXX4hM5O7m16TqJ5SqnGpth+GrtFe/uO7h8D+6vanCHVAQD/ADmWdNhUbHdeDzI8pBWQK0/BONZsrXECq2zHOMNqt3pvOx5HnHUGuU+CK2ox1NxDgQRqCIP6pzMWQFtnUaWJZ323FiDapTdyMaeVjY6KoxvZMwTRfm5NdEnwcLfJTOU9nFfhOIwrjCcZt3XxzBKy2JpOY7K9rmO5G09RzHUI7gfDXVnwAY3N4CbI0r0Dhfaw5Q3NOw5lX4xeZzXO2GnXefWPJYfB1KdCnVqOBy+2GGo5REvAzVnnnAGX/f0t2r2la1ovcDzka2U+T4bbDwXuPOQPS/0T/wCIawjNpFj4rL4fjRLetrbx15KHiHFXPtGUCIW04su0nFJaWg3iBycJusc8omoSdUO9qzBqpQNdHVQg6wTE1W1ghnIysEI5XEuJLqSwfR2VMcFKVFVcACSYA1J2UqROWc7U9qKeEbAh9U6MnTq7kFW9pe1puzDmNi/fyWAxDC4lziXOOpNyfFYoeMcTrYl2eq8nk3RrfAKt9mrBzFE6kqSEDbH7+9VxPqNj6prN0hwtTHCbKfKmPCzLHA8ZqMiSSWiA78Qb/Q7+tvQ6bELb8F4syu3M33hZwBuD15jkf2Xmr9J5ap2GxDqbg5hLXDcGFN46qcsesYrgv8W0UpbmJljy27TzsdI2Wm7OdhfZUyypUdJ/FTa1pE2kOcXSfFq854L/AIh1KLb0KdR8WdnczzLYM+RCE7Rf4jY7ENfT9oaTHDK5tIZe6dWl13ehCJx+tb8N/wARuIU3VaVLDf8Aq4bPTpGZL3l4NasTuXOGu+UHdVuDpDENkGKreW+8+KJfgM+Ha0C7WiPRUODruo1QdIN/BPbdLHB4h9B8O03C1GExragBF+YQz6LK7AYEkfZCqHYapQd0U3yemlqs5IZ4S4Vjc0SUZjKQm1jqOqlSoqoOqjqgQdYKoKr6wQbwj6wQbwqiEaS6upZ9D4nENY0ucYA1K897S9onVjkactMHSdfFDduO0xe80qTu63f5u/JYh+I5nwm/qp7V0uaiGqoSjjdOX3zRNd8XWCFwUP0ROcFQvEdZSyGrR9EFT97xCsfaDfZCmmCZvbZIcOqf7KURQYCLjfqixRA9f2RrYrPZR4Gx8EPVoRI8x1CuamHE8+n1UNWjIj8TZjw3H1W1sVTZFwjxVzsIESSJ6ibx+SVNguLXUWIocvHqEs1tFsGJ8B4fYVZxjhAfdoulw3GZqbS+7gbPPvBwgZXHkRHzvcq6YLX+yufS+1B2ex+U+yf5dOi0lVgc2HCesLP8d4ZI9qz3m3IG4G/irPs1xEVWAH3hY+C1+tPiajw1mU5fe2cTvyTjWlrZ1aYMo+tQtaxCGdRDhnFwTlfGzxp6hBV+IEeCAqlHVPcPRxCraj1UFD1UJURFVyFeVSTUl1JIcx+IuQL3ueZQBcU+oUmNSHGOhXGGqh7cp8vyVU6mn0KpaitEhrFjoOxR9I5xIQWPhzQ7cWKbw+vssUtal3o5i3qm4Z0yNwbqTiUgtPoh8W2IcPNZhuFdeFYRMKrwlQOuNdwrik4wppiN9Ek8kmX6Ob8UQ0XCdUo7g9bI0qrGUfZvNrEZh0B28jZNptCtuI0c9LN+Jhk9W7/Q+SqkwUuGVfZ1C13uVLEHTNoJ9fitFRqez7riSw2Djqz+1x3HI7aHplca2R1V9wbF+1Y2SASC12a4LgPqDPkdVuUMWpYsg5xwuJt7pMx0K0WGqOpu9nUGVswx0yGmbMJ5cjygckL2jwWdmYe+y46jcIhrSYXECowOBmyBweBfSrvLHfy6gdLTcZjNjy1sqHspxWIYf2W0Y7cbqb4M8ql9IEHkfms7jKZa4tPNaXFsyEx7pkt8dwqjitLM0PGo1TBVM9DkIgqMhWkyElLlSWZUusnC6dUKjZ0VJSsskZCjewrjKhWYWDa2h1QdLuuRNEoU+8Z5rMscU6afgUxozMhDOeSOinwRQQdKoWOkbHTn0WnwFYPEtP31WextGCpOF4s03TtutZrS41IO6ma6dENmGo0KlpdFzWnwwEkHQ2g6QdlTV6BY9zeRPmNj6EK5HNR8XpSG1AP7Xf8AU/MeQTK1iirNUfB6+SrlPuviOjh7pHLUjzRLmmVXcRpxcahUlsabmkFpEh0zN59fvRMpOyn2dQyHWpvO/wD83H+rkd/FQcOxAqU2u5i/Rwsfj80U9rXAtcJB1/fmoUyOMw5oVyNBMg9FuuC4oPYFQcawpqMykzUYMzH2mqwag/3DcefMAbstjspid03zBPFbPE0czSNxceO3qqirTmm4cwSFehwMEcgeipcdXFIlrgS0uMEagOuFEXWUJTQrHiPD8jc7btO/LxVY0rq5iISSSWZUPIKYaZGi7UF0qbyFST21OaTmBPsdU3JyWZDcJj7lEO0Q79VmSMfaBopMNUIcIUAUlEmQsy1x1GWz0VUxuyuqfeZB5KrLIfCIasuC4v8Aynf7T9FbUXRZZfFNLSCPEfmr/h+NFRoOjhr4qbDKtWhT08rgWEi4jw5H1AKFY6RpPmnMqAOFteSlaqNMgkGxBg+IsQgcc3VX3G6fea/QPFz/AHC3yj4qjrmbKomudn60Z2dZA0E6G8WmArwiCTJ8J+9lmME7vu8BHqrTDuJMc+a1glGYqqC25gi7TuHbH9N5WapV8tSYi8wPopMTWcCReyALpKqQWvUODYkVKbRzEeCbj2TMi7Yny3++ayvZXieV2Qmx08VreJEOcJ0qUy0+Oh+YXKzK6S7A1EBzSNRGiyONo+zqOb1t4InD4mrh3Q92Zsubvq03Ebbeq7icQK57zSDs4fVXJibdDApKcYF32EkhS1TdRSu1TdNDlSU2WQmgkJ1FwT3tWZGHFQ1SpyFBUWYhon0hdMhPorMtsI5DYlnfB5lPwjrqasyXKSGxzbAofB1yxwcOdx0RWLMhB0zBSzZYWsHAOBsdkzGGIKpuG1yxwaT3XadDyVtXYSIKjMqtF4z+bh3Rq0Zx5aj/AIysuCStPwSrByu9FTYvhha9zW6NcQPDb4QtGqpwlnunl8iFZUceA4RzQgaaVUGo05TY25/YVvUpYZzGHuNeLPymAYHvDbbe9+iqiK7jGGl7nN3vHQ3sqN7VrDhiR3O8NiIMoVvZuq43AaOpWlaxQ4eoWnzXoHBq3t6IaT3hdh5OH0Kx/FuDPo3Pu8xdG9nsfkIkxdbl5jTxVhxpjaVUVKjJbUjN/a9gg+ohWWEo0njOwAxsCoO0tEVaBcLxDxHQX+BP/FZnBitSIc0H8Nhec3uiJ3hTJsNuVsy1qSKoOBa0kNBIBIk2JGmiSnKrY8weE2EXVpbBQObC7ORjQppMWTJTw8jULMYQVG9EZbT8EObrM5KkphcDU6kFmTUnFEioTCHAupIQTKxQwN1NUULhdIWTm5qR6XEdFY8F4p7SKbyM/wCEn8XTxVdhPdI6Ksc2D4FTmncblrC190N2hwo9oyoXZQ5oB2lzd/Qj0UXZ/intBlfd7dJ/G381N2gwX8gwS4tc1wc43g90jkPeBtyU9VfpzB41gEF8jrcIl2BoPEljDO4AB9QsjTwzjurLh9cstsmwSicTTGFe2pRJDCYqMkkR0ndX/wDEF4zQQ6ADaGn+5vMEcuY5Qs1xV8s6bo/s/iS+iL3Ycv8At/CfS3kizw07S8UrSxzTcQsbRfDvArXcQGZrlj8lz4quI5NdwWs6o4N1DhEdZDf+xRWIrU8O00nQXwGkyHBo9mwZmxbMcoGaTYkLP8HxBa9hBgjNHOcp+qsOLFjizNADmi/UGDPwR7PpE2lTj9Aki6fDBA7zdBuuo1sVLqYv0J+aGr0xPmuJKkmeyEnxKkqCAI9VxJLIHaKMMskksDnt+Cmo0x8PqkkswhlIfBMcwBJJCkRpD4wonsH35JJJCzwTACfFA1KQzO80kkMWCOSo1zTBDh+3xW8x7R7Kp/of8GkpJKeXpXH2xrjYHnPwj80qK6kqCwxDA6jfkudmGwXDYtBPq4LqSn1T7WeKYBKyOMpjOfX4JJJ4tydwgh7TJ15o3ENmASYnmkkmpT35lJJJB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534" name="AutoShape 6" descr="data:image/jpeg;base64,/9j/4AAQSkZJRgABAQAAAQABAAD/2wCEAAkGBxQTEhQUEhQVFRQWFBUXFBQUFBQUFRQVGBQXFxcUFBUYHCggGBwlHBQUITEhJSkrLi4uFyAzODMsNygtLisBCgoKDg0OFBAQFCwcHBwsLCwsLCwsLCwsLCwsLCwsLCwsLCwsLCwsLCwsLCwsLCwsLCwsLCwsLCwsLCwsLCwsLP/AABEIAQQAwgMBIgACEQEDEQH/xAAcAAABBQEBAQAAAAAAAAAAAAAEAAIDBQYBBwj/xAA8EAABAwIEAwUGBAQGAwAAAAABAAIRAyEEEjFBBVFhBiJxgZETMqGxwfBC0eHxFCNSYgdDcoKSwhY0Y//EABcBAQEBAQAAAAAAAAAAAAAAAAECAAP/xAAcEQEBAQACAwEAAAAAAAAAAAAAARECMSFBURL/2gAMAwEAAhEDEQA/AL8tULwjnsQ72rg7hCmogsTXMQwZxUFRFvYh3sQQVRQPKMqMUD2IIN5Q70XUaoXMSAj1A9GPYoXsVAE9QPRr2KB7EgDUCHcEc9qgqNSkG4qMuU7woHNSDS5MLk4hMISzmZdD0xJIPzroeopXQUMkzpJiSxe/VkM5F1whSFzq4jTXBSkLhCxDPCHeEY4Ieo1DA3hQvCKeFE5qkgntUTmot7VC5qxBvaonNRjmKFzEgDUahnhWD2Id9NUlX1GoaoFY1KaFqsTAr6gULgi6rVAWqgGITSFO5ijc1IQOTU9wXEgwroXSmhZjl1JJZn0JiEMWoisooXNaItTSFMVG5BQOCgqNRRULwsQjgoXBEVAoiFJDuamiiToCfAKzwuCmC70V3hqNNlulha9kyDWWpcJqu92m4+Snb2VxLv8ALjxc381uqWJGWBGu3IbfBFtrCNTr6qpwibyrz6j2KruJDsrY3zA+QQfE+ylWm3NqBy+gXpjTmJgbLr6ROxjnYhP5g/Tw2vRI1QVZq9e412Yo1pg5X84t4Ec15zxvhDqLy0iOW8+aOldszVahy1WNamhXsSAxCieES5qie1ICOaoyES5qicEhCkAnELiQ7C4nJLM+gnJhUmVcLVzWhcFE5TvCiIWKIqN4UxCjeEMFe1dpUoPVTRAk+SHqVg3X9SgrChUAvrE+A/VU38UatZ8EwHd07GIn4yg+I411mzE6jaBoPPdP4ZiQNY6wtrY0+GxJG4ietld4TEgi/LyWPNR2rUdgqr7a3VSixucHiGo0uCzGBzjVW+FqSF0lc7EuKwYddsA/NZ3tHwllWmczbjfUjr4LVAoPGMm4WsaV4LxTBupucDeDEj4fBVdQL0Xt5wYz7anoRleBt1j7uvPqrVzWEe1QvCJeh3pAd6jKmeFGQkISEwqRyjKWdlcSSSH0TCaU4rkKFoXKNwRDmqJwQwdwTY5qUtQ+NqZW9T8kEBxDFhphCMrBzSekk9FV8QJc6OZ9BuUXiHBlG2rnAHwDTAHgcvqVKlfiXlziYnkNNOe3kgqeKLCo8ZiQ2xubx18OQQNKrJAJgTsFUidb7heMOWTpzP03VtheKsbq0HrFvksJS46ymAGHW2dx+bW6BR4ntURIa3OSN228QZBO601rj03g3aJtSrUpupZGtMsqTlDmxOk339PBWT+ItZUgGxAcDOxn6grw/wD8hqZtIkQNtd42WyxOJc6g12dragY6A52XO0NzENO7rGAnbBkegUe0lM6uA8TdFjidN4Ja6YBMSL+AXgHDcXV9pDagAJm5O28DX0W27PYl7KrSS1zXXzUzIiQDI80/qj8xuMdTD2EatcLzyI+n0XkfH8EadQjaSBztzXreEaWhzSR3XECeWrZ6X+K897YUCartY95s8iimMbUCgcEZVCGcEsHcFE8IlwUD0gK9MUrwoyEh2ElxJZn0UQmkJ5TSVKjHKNwUq4WrMgIVRxJ1/P8ASPmrl4Wex9TvN/1gn1/VTTFDiasPeQLtFvHUQPv4IfidbJQA3EnzdI+qLqDvud/UI9B+io+OYsd0czYf6XD79EQ0JiWmb2A8ztHhsoqlMxI5p1WrNztBn1H5orCNBMG4PhbxnzVJU1aRtJt0lXnAaLiHtqgBhHdddpB6SMr56yjRwUTmaA7mBYztHwVng+Flvu0w07kwfgFryMjK8R4U5mU5sxk6TysY2v8ALbRendgmtxWErYaqASWSCbwRofWFkeMUW04Dj+5C03+GuIY2qC062K0osUX/AIq1lUA0ySHAtBeG+nduLLb8E7NtJbUyhrsxkiHSdHZiLE90Dy6laPiGAovOSqBBMsJ15wD5LlKjToDut85J+B0Vfka7xSkARMAxE+A+K8p7Xia0tH4RF505fei9KxWLzkHraNrG6807StAeQZs48oPKEcjxZiuLlDkIuqFAWojB3hDVAjXNQ72pAJ4URRVRqFeqBJJmZcWZ9GlNK6U0qVOLoKaSuZlmRY2plErJ4mrLi7Zonz2V1xatIWX4hW/yx4uPQKKqIKj4Zm5ggeGp9TAWU4o+XDoPqTf1HotJxZ3cIFtGjykn4mVksbWl5Oxj5fmq4p5CcK7MQ38JifK8/NT0qvkfqPoqyjIiPJTUCQZO6rA0mCxp5rQUMfDZJWMpP8kQaxJyztc+WiixWnYzjoNZzi0OgQ0GIjc/fJM4H2jNOrmAyiZESIVXiKF0VhMHBpWu5/wCrINr0vEdsn1cO8ezc8+zJzjRjhemZO87DaeatuA8Z/iKMk96LqmwZptpZCYPz+4QPCqVSlis1J0MynM2JDmONxc2uNdlOnGvD4yzzP0Cy3bLAEOzj3XTNpuFf1Ks5b6gn5R8kViMI2tSLTqLi+/NPbdPJ6jOqgc1XfF8CWOMxrt9RsVVOahgjmqB4RVRD1FQCVUHUCJrlCkpiTMqSkldSz6GLUxwUyjeFKkDih8RVgFEPCDxeiK0Z/iuKyguMk7AKqbh8olxlzjJJ5bD1Vhi6Oao0eZ8PuE3Gsl45R8hP34qFqXiTe6Ogk/8ST9Fj8dy5THW63fFKZINuenMm319FkMVhy7Nb1sfu5V8UcglGuCWjfdEO1AKDw9HvDxE9Np9UTU16ix/JUlY4S5AT3scBnaJm8eKEwr4Viyv3Y+KlQAYRzoJcB0An5laPhnBmua1r8TUDQZAaxstPQ3VbToZ77rRcC4M4wZaB1MItMjT0uzGEqUw2arnR75qvDuphpA+ClwXDG0Xezu4D3C65g9d7hW2A4R7No7wPhoucSsWka6fkqwapq7gKmQ7NA8Cb/UK0wTvKIVVWw81HOnU68ogKwou+I+QRDVP204fbO2IMSOZ5+iwrwvSuN96g7N/Sfgf2Xm9RF7adBntQldG1FX4gpgoCuUK4oisUOVcSbKS7C4sH0emuXSmlSpE5AcQrNaOqPeqrimELhZFMUDcQA93MtIb46/mnV3+H3+qC4ngnU2GpUIaBuSs07tIDa/Q+E6/BTJqtxqapDqcjUSY8isqIzE6gjkLQTIKhxXaKwya2kn1VXX4hM5O7m16TqJ5SqnGpth+GrtFe/uO7h8D+6vanCHVAQD/ADmWdNhUbHdeDzI8pBWQK0/BONZsrXECq2zHOMNqt3pvOx5HnHUGuU+CK2ox1NxDgQRqCIP6pzMWQFtnUaWJZ323FiDapTdyMaeVjY6KoxvZMwTRfm5NdEnwcLfJTOU9nFfhOIwrjCcZt3XxzBKy2JpOY7K9rmO5G09RzHUI7gfDXVnwAY3N4CbI0r0Dhfaw5Q3NOw5lX4xeZzXO2GnXefWPJYfB1KdCnVqOBy+2GGo5REvAzVnnnAGX/f0t2r2la1ovcDzka2U+T4bbDwXuPOQPS/0T/wCIawjNpFj4rL4fjRLetrbx15KHiHFXPtGUCIW04su0nFJaWg3iBycJusc8omoSdUO9qzBqpQNdHVQg6wTE1W1ghnIysEI5XEuJLqSwfR2VMcFKVFVcACSYA1J2UqROWc7U9qKeEbAh9U6MnTq7kFW9pe1puzDmNi/fyWAxDC4lziXOOpNyfFYoeMcTrYl2eq8nk3RrfAKt9mrBzFE6kqSEDbH7+9VxPqNj6prN0hwtTHCbKfKmPCzLHA8ZqMiSSWiA78Qb/Q7+tvQ6bELb8F4syu3M33hZwBuD15jkf2Xmr9J5ap2GxDqbg5hLXDcGFN46qcsesYrgv8W0UpbmJljy27TzsdI2Wm7OdhfZUyypUdJ/FTa1pE2kOcXSfFq854L/AIh1KLb0KdR8WdnczzLYM+RCE7Rf4jY7ENfT9oaTHDK5tIZe6dWl13ehCJx+tb8N/wARuIU3VaVLDf8Aq4bPTpGZL3l4NasTuXOGu+UHdVuDpDENkGKreW+8+KJfgM+Ha0C7WiPRUODruo1QdIN/BPbdLHB4h9B8O03C1GExragBF+YQz6LK7AYEkfZCqHYapQd0U3yemlqs5IZ4S4Vjc0SUZjKQm1jqOqlSoqoOqjqgQdYKoKr6wQbwj6wQbwqiEaS6upZ9D4nENY0ucYA1K897S9onVjkactMHSdfFDduO0xe80qTu63f5u/JYh+I5nwm/qp7V0uaiGqoSjjdOX3zRNd8XWCFwUP0ROcFQvEdZSyGrR9EFT97xCsfaDfZCmmCZvbZIcOqf7KURQYCLjfqixRA9f2RrYrPZR4Gx8EPVoRI8x1CuamHE8+n1UNWjIj8TZjw3H1W1sVTZFwjxVzsIESSJ6ibx+SVNguLXUWIocvHqEs1tFsGJ8B4fYVZxjhAfdoulw3GZqbS+7gbPPvBwgZXHkRHzvcq6YLX+yufS+1B2ex+U+yf5dOi0lVgc2HCesLP8d4ZI9qz3m3IG4G/irPs1xEVWAH3hY+C1+tPiajw1mU5fe2cTvyTjWlrZ1aYMo+tQtaxCGdRDhnFwTlfGzxp6hBV+IEeCAqlHVPcPRxCraj1UFD1UJURFVyFeVSTUl1JIcx+IuQL3ueZQBcU+oUmNSHGOhXGGqh7cp8vyVU6mn0KpaitEhrFjoOxR9I5xIQWPhzQ7cWKbw+vssUtal3o5i3qm4Z0yNwbqTiUgtPoh8W2IcPNZhuFdeFYRMKrwlQOuNdwrik4wppiN9Ek8kmX6Ob8UQ0XCdUo7g9bI0qrGUfZvNrEZh0B28jZNptCtuI0c9LN+Jhk9W7/Q+SqkwUuGVfZ1C13uVLEHTNoJ9fitFRqez7riSw2Djqz+1x3HI7aHplca2R1V9wbF+1Y2SASC12a4LgPqDPkdVuUMWpYsg5xwuJt7pMx0K0WGqOpu9nUGVswx0yGmbMJ5cjygckL2jwWdmYe+y46jcIhrSYXECowOBmyBweBfSrvLHfy6gdLTcZjNjy1sqHspxWIYf2W0Y7cbqb4M8ql9IEHkfms7jKZa4tPNaXFsyEx7pkt8dwqjitLM0PGo1TBVM9DkIgqMhWkyElLlSWZUusnC6dUKjZ0VJSsskZCjewrjKhWYWDa2h1QdLuuRNEoU+8Z5rMscU6afgUxozMhDOeSOinwRQQdKoWOkbHTn0WnwFYPEtP31WextGCpOF4s03TtutZrS41IO6ma6dENmGo0KlpdFzWnwwEkHQ2g6QdlTV6BY9zeRPmNj6EK5HNR8XpSG1AP7Xf8AU/MeQTK1iirNUfB6+SrlPuviOjh7pHLUjzRLmmVXcRpxcahUlsabmkFpEh0zN59fvRMpOyn2dQyHWpvO/wD83H+rkd/FQcOxAqU2u5i/Rwsfj80U9rXAtcJB1/fmoUyOMw5oVyNBMg9FuuC4oPYFQcawpqMykzUYMzH2mqwag/3DcefMAbstjspid03zBPFbPE0czSNxceO3qqirTmm4cwSFehwMEcgeipcdXFIlrgS0uMEagOuFEXWUJTQrHiPD8jc7btO/LxVY0rq5iISSSWZUPIKYaZGi7UF0qbyFST21OaTmBPsdU3JyWZDcJj7lEO0Q79VmSMfaBopMNUIcIUAUlEmQsy1x1GWz0VUxuyuqfeZB5KrLIfCIasuC4v8Aynf7T9FbUXRZZfFNLSCPEfmr/h+NFRoOjhr4qbDKtWhT08rgWEi4jw5H1AKFY6RpPmnMqAOFteSlaqNMgkGxBg+IsQgcc3VX3G6fea/QPFz/AHC3yj4qjrmbKomudn60Z2dZA0E6G8WmArwiCTJ8J+9lmME7vu8BHqrTDuJMc+a1glGYqqC25gi7TuHbH9N5WapV8tSYi8wPopMTWcCReyALpKqQWvUODYkVKbRzEeCbj2TMi7Yny3++ayvZXieV2Qmx08VreJEOcJ0qUy0+Oh+YXKzK6S7A1EBzSNRGiyONo+zqOb1t4InD4mrh3Q92Zsubvq03Ebbeq7icQK57zSDs4fVXJibdDApKcYF32EkhS1TdRSu1TdNDlSU2WQmgkJ1FwT3tWZGHFQ1SpyFBUWYhon0hdMhPorMtsI5DYlnfB5lPwjrqasyXKSGxzbAofB1yxwcOdx0RWLMhB0zBSzZYWsHAOBsdkzGGIKpuG1yxwaT3XadDyVtXYSIKjMqtF4z+bh3Rq0Zx5aj/AIysuCStPwSrByu9FTYvhha9zW6NcQPDb4QtGqpwlnunl8iFZUceA4RzQgaaVUGo05TY25/YVvUpYZzGHuNeLPymAYHvDbbe9+iqiK7jGGl7nN3vHQ3sqN7VrDhiR3O8NiIMoVvZuq43AaOpWlaxQ4eoWnzXoHBq3t6IaT3hdh5OH0Kx/FuDPo3Pu8xdG9nsfkIkxdbl5jTxVhxpjaVUVKjJbUjN/a9gg+ohWWEo0njOwAxsCoO0tEVaBcLxDxHQX+BP/FZnBitSIc0H8Nhec3uiJ3hTJsNuVsy1qSKoOBa0kNBIBIk2JGmiSnKrY8weE2EXVpbBQObC7ORjQppMWTJTw8jULMYQVG9EZbT8EObrM5KkphcDU6kFmTUnFEioTCHAupIQTKxQwN1NUULhdIWTm5qR6XEdFY8F4p7SKbyM/wCEn8XTxVdhPdI6Ksc2D4FTmncblrC190N2hwo9oyoXZQ5oB2lzd/Qj0UXZ/intBlfd7dJ/G381N2gwX8gwS4tc1wc43g90jkPeBtyU9VfpzB41gEF8jrcIl2BoPEljDO4AB9QsjTwzjurLh9cstsmwSicTTGFe2pRJDCYqMkkR0ndX/wDEF4zQQ6ADaGn+5vMEcuY5Qs1xV8s6bo/s/iS+iL3Ycv8At/CfS3kizw07S8UrSxzTcQsbRfDvArXcQGZrlj8lz4quI5NdwWs6o4N1DhEdZDf+xRWIrU8O00nQXwGkyHBo9mwZmxbMcoGaTYkLP8HxBa9hBgjNHOcp+qsOLFjizNADmi/UGDPwR7PpE2lTj9Aki6fDBA7zdBuuo1sVLqYv0J+aGr0xPmuJKkmeyEnxKkqCAI9VxJLIHaKMMskksDnt+Cmo0x8PqkkswhlIfBMcwBJJCkRpD4wonsH35JJJCzwTACfFA1KQzO80kkMWCOSo1zTBDh+3xW8x7R7Kp/of8GkpJKeXpXH2xrjYHnPwj80qK6kqCwxDA6jfkudmGwXDYtBPq4LqSn1T7WeKYBKyOMpjOfX4JJJ4tydwgh7TJ15o3ENmASYnmkkmpT35lJJJB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2536" name="Picture 8" descr="http://upload.wikimedia.org/wikipedia/commons/3/3a/Franz_Liszt_by_Nadar,_March_18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591012"/>
            <a:ext cx="2428860" cy="3266988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6500826" y="542926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85852" y="5429264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Franz  Liszt</a:t>
            </a:r>
          </a:p>
          <a:p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BUDIMPEŠTA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Glavni grad Mađarske</a:t>
            </a:r>
          </a:p>
          <a:p>
            <a:r>
              <a:rPr lang="hr-HR" dirty="0" smtClean="0"/>
              <a:t>Glavno političko,industrijsko,prometno i industrijsko središte zemlje</a:t>
            </a:r>
          </a:p>
          <a:p>
            <a:r>
              <a:rPr lang="hr-HR" dirty="0" smtClean="0"/>
              <a:t>Ima preko 1,2 milijuna stan.</a:t>
            </a:r>
            <a:endParaRPr lang="hr-HR" dirty="0"/>
          </a:p>
        </p:txBody>
      </p:sp>
      <p:sp>
        <p:nvSpPr>
          <p:cNvPr id="23554" name="AutoShape 2" descr="data:image/jpeg;base64,/9j/4AAQSkZJRgABAQAAAQABAAD/2wCEAAkGBxQSEhUUEhQVFRUWFRYYGRUUFRcWFxgYHBYXHB4ZFxcYHCggGBwlHBUZITQhJyksLjAvHCAzODMtNygtLisBCgoKDg0OGhAQGywkICQsNCwsLDQ0LCwsNDQsLCwsLCwsLCw0LCwsLCwsLCwsLCwsLCwsLCwsLCwsLCwsLCwsLP/AABEIANQA7gMBIgACEQEDEQH/xAAbAAAABwEAAAAAAAAAAAAAAAAAAQIDBAUGB//EAEgQAAICAAQEBAMFBQUFBQkAAAECAxEABBIhBRMxQQYiUWEycYEHFEKRoSNSscHwJDNigtEVcrLC4UNTkqLxFjRUc4OjtMPS/8QAGgEAAwEBAQEAAAAAAAAAAAAAAQIDAAQFBv/EAC8RAAICAQMDAwIFBAMAAAAAAAABAhEDEiExBEFRE2GBInEjobHB8AUyQtEUUpH/2gAMAwEAAhEDEQA/AFYGDwMfTHlhYOsDB4xgsDB4GMYTWBhWCrGAFWCrCqwKwTCKwVYcwVYwBFYKsOVgqwQCKwKwusCsazCKwKwusCsYIisCsKPUD5/ywdYxhFYFYXWBWMEbrArDlYRIaBJ7An8sAxkOJZtRxSAFhSppO/RmD0PzK/njW1jlfEs4pz7SX5RODY9FYCx9BeOqROGAI6HHF0uTVKf3L5o0o/YFYLThdYKsdhERWDAwbbfp+pA/nhQXAYUP1gVhVYGNYBNYGFVgVjWYTgYVWCrBMFgYOsCsazBYFYOsDGMJrArCsFWMATWDrCqwVYJgqwKwqsCsYwisCsLrArGMQpl/bR7mgsm1GifJ1bseu3f6bS6xP5X9n1esvv2X8vxevfp3xCrEsc1Jyrs/2Q840l9hFYFYXWBWKiCKxF4nEWhlVRqZopAB6koQB+ZxKkYAWcZfxh4hMIMcLVKCCx66V03/AOIkih7YjmyRhBuRTHBykkjmsklknaySdvc47JweJlgiDimEa6htsaF9NscfljA/FfT+H8sbbwr4pVUePMP5hZR2+EgKPLY6Ha/rjyuiyxhN6u52dRjk0basFWBFIG1Ub0tpPzoH+BGF1j2Ls4aI2ZYDTfd1H1J/6YlDFH4lzBQ5UfvZqIfTf/XF3eJark14HWyQ7gYVWBWKWIJrAwrBVjACwMHWBWDZgsDB1gVjGE1g8HWBWCYKsFWFHAGBYBNYOsHWDrBswhdxg6w1kYiqUwIIaTZuv943XEisCMrVhapiKwKwusCsGzFvmoKyKN31Enp05kQ9Cfxe306mmrGr43CVyK9aELN9V5Z3tgOqn+uuXrHB0M9Tn97OnqI0o/YbrB1hdYruO8Q5EJYVrPlQH949z7AAk/LHbOahFyfCIQg5SUVyzPeOuJAp92QnWxGog7Ko3o+pII29CPUYxgy6lyfirYltyzdyb/rrh9pr1SEk3Zs9SBZv5k2frhvLClA7nr8zj5jqeplmk5fB9N0nRQxqKe75f7f+8/BHgQHVsPiI6DphhYgVI7gn+jh7Kt5fmT/HDV07fTCJu2Fxhog2uf33NR4H4+sX7GTZXclXJ+FyANLexrr69etjoOOISHcjscdI8B8aM8Rjc3JFQs9WTsfmOn5Y9fouov8ADl8Hi9VhSepfJH8e5kI+Uu9pdf0Up/rjXEY5z9oOYDZhUJPkNEV0BWNtj6mz+mN7wiXmQxuLIZQbNXv61teL4sl5Zr+bEJx+mJY1gVifLkK6b4abJMBf6YqssX3FeOS7ESsDCypwVYqmTaE1gVhVYGDYBNYGFYFY1gE1g6wqsCsazCawKwqsCsazCaw5DHbAepA/XBVidwOHVPEP8QP5b/ywmSWmDfsNBXJIZ4qlTyj/ABn16GmG567HEasTeL/+8Sd70N1vqijr/l7YiVhOmleKP2HyqpsTWHsrDqYAkAG9z02BP8sIrErhn94N6NMLO4FowNjvsa698Nmm4wk14BCNySLninEEYRwn8QmhNWPM1UAQB+mMplJhIgZTYI679jR6+4xdcTzBOYywDuSZnDkxKfMI45Na0va/+mM9wJiYFJCgEuQFDABdbUBqYk7d7x5f9Ok1Nr2OzqlcUTaxgfH2bJl0jpEgH+eTf/hVfzOOhRx2auvf098c543GZoMzIiMzNn1XYE+WOMqBt3836Yv/AFDJ9GjzX8/IHQxqet9r/n5mely5MLkfCmgH5MwXDZfGkyPBZ3yWZVYm1O+XCgiiakNgX8wT9MHwrwbm+bEzxAKHQtqYbLdkkX6D9R714dbH0DzKOSX2SRlp4OU7x7+SR132PlYjf8sJOVuOSXekeJPbzrKf/wBWNVxrwjmZszmJIwrK0rkHUATWraj38tfUehpzMeHJoeHSxPpDvmYiBd2ACoJNWNyR/mxVVZwSyfhpeDFZLKmaWONersFG19TXTFh4KzRjzkVdGJRh7EfyIB+mLvwd4cnizsDuqaVcm9QIvTsdINkAn/ynELwZkCeIKTGxRWm+EWLWOQgddumKwnpdrscs1q57kbxiFbNSsOusqf8AIAn/ACnHRvAk2vJReqhk/wDCxA/Sscs4pMXbUerFmPzJB/njf/ZfmLy0i/uymvkyqf4g4t083LI35v8AUp1ONY6iu1fodJ522EEeuISvWF8wnHRpo57FsgOx6Yj5iADpgOxGGnfFYOS4ZOST5GnWjgsKZ7wVY64ytHNONMLAweBhrFoGDrBqMOoBhJZEh447Gaw9BlS3TEmOMYmxSAdMRn1O30lY4PIxDwrayfyxbcHyqJMhqje38e/yw2s4rBOxfSPhBYDXzNAslQBsLNkgfXHBnzzcXbOiGOKfBWZ2MSSa16PEhG/VlLhvb93EJoSO2KzhspEuTPnuRc4a1K6/9gDZLD4SKAA3DHp0xqS94r0ueUYULlxKTspV+Ij2G3zJ/wBD+WLDIRG7F6rtaHcKxs+3t32xWAj75Ko/+Hy5/wDuZkH+WLqLK6kq1WzvqDNY0PsACADWqmN9qo4bqeovE6FxYqlbD4ixizGUcqWLyMxO1gtFEnQE7Uur9PfFVkgukqq6VVItCmyVjKkqCfXev8t98J8SrGTk6YlJJJIxqjYESFkVTsAQCRdHsQcRyphz2YQCMKwj+EsCSqMoOgkgWE7UK3xw9M2sio6MiWksMlHb0BezbH5HETMZ5IMs8+ViFJKV0Mg3kYqrOdO5J5oPXseva04OLkokrYIsVYsV3+eG5OGqIjG4eWpJmOio9bKFpbUVp1HuCdrw/XTvKr8L9xMEajsZziPFJ3ys0hCxyoIjFShN/MSVvrvQ64h8O4tmpMzGGzBKc9AVSZDf9pylrpRrrQGoe5H4qNh4YzIzGVcvDECuejiYKGTXoogG2JNMR5tiaFixiL4Mz+cbicsM6UkasT+yQRxkCl0kWwG1DzsTRsddPLdXsUa4KbPSzLmpxDPoT7yx08wrX7XKmyp3HwHr6e+83iGo8HZpJS7c5SJFcOF08tVGq6HmXr283piq8XzZtM5mfuys8ZzQJMMZYsxjipWeiQKYALtux2xr/E2TlXJEMo1fdyzWg2fStg6TpBDKPkWOGfY3dlT4MzMj5mpJVdQnwa1e95/wqSQPMm9dh6DFZ4L4ZqzUz6gIYzKGcgrpVkaid96sdr9a6YX9lEZQOxVC3NEVEhTWzsCw3IqM9u/pjX+CoiqzaSEZpt2HW/u2TY7+wkc6a6ntWFk6sy7GDzvhMCbLIfhklziXRtlhYhfffQduvbDwnGUQSZYMfvFUHUqQsShL09izEn+tuhz8PD5mFnQgI2YejqIAWeRLUaQSWWQnT21ECyBjmOayOZklaVB+xtkiDOWYIrFQT5h10E3Z/hjRnKP9roq3qlc9zpCyYlwyDFVqw4k2PWas4lIuNj1wzJGvpiEM1gvvWFUWhnJByRUcN4MzXhZQVjpjkrkhLHfA3gYMDC2iw/qIT02IwYwtYThXLwHOIVCQkOcOCY4a04PThWosZOSH1nOLThcHMZF60yufKdipjfZunRh6dvTFOgxORRzIrZvMVUAKmxMaMGYsQWGyivXtVnHn9ZSSSOjFb5MzHJGIshQ0SLM6bpv+0Erab9ylemw9MX5DjGMyUTSZGCZaOnPZYXy9lZJCpYcth5TrOzX3GxojZNxqJQDI6i1DAdyCOunqB/V4Xp5UmNNbmU4fmmPFZwSPNEqgXvSE717f82NuzUpG/WArtQ8wTVd/F33FgWMci8PcQH+1+YRXNaRdqHxqdP617/PHaZY4DGsx3LRxSM1ajyxEWoE7EHQdr22PfeWXIpR+R1BwdMy/G8toOV6yFJ55KFMoLMlEgn8Our6bEYTxyZ3zmWdy/nbMAAoQpCySKq2pI1hF9dxZGxxI8aZrK/2KdoiI253kaOntuUCrIboiiavau2IHiXJRx8S4bEi0nKY6EYxgktIRutb2f1xKM9MrGcbRpuESKrm62VSRsKBLC969L+QPyKM7xF31lFGkLJpBJUheWp1gaTqsG+3b61Oc5kkpiACr925jMSDqVSdK13FtXX4WOJWeLJEzXuY8w/S9qGkfIUBXtiGXI5z1MeMUlRVycaE+aiTL6BGJB50TSjuJY9RA3FhWsG99WNFF4my87SwwZrXKg3TyUaNNpOiyBv0rHLuHKY0RbBYySboe2mI/y/jiw8Cy5cy3HI2oCQMojRdaeflgkMSCpicnbzcxb6Y1cme1D3hbxVBAMwJp2QvnGKqqRsfMqCzqQmhpq79PfHS87lEnyxCln1qCJNQAY69QAryj+7A2Hf3OOAzrGOJyI5bS70HCiQq76alo1dFtXvjs3h3No+TgiVns5WB7YhTod5RqoGlN3fzHXD5FW4sWc+8GSuOLTISwiSaV6RVH7QnSOo9GPuaGOqZLILoaWCYQ3I4kdIQ8hdRHCdOrUF/uVGy0aBrfHLOC5rkcWzWkgMHTT3BUgKbPcUVx1XgTScqRQikGeWzrNg6l/DpAYb/vD+eJ628jX2DpSjZFlyEUM7SLzpZJMqlrI5IcF9Op7IHMpwPkuMllOLwZeV7qCN9QTSLUhGA0hV2ABLD/AC1vWNfnMpMczKWzCRxrloGJ0/D55gdLH4FGhTZs3foMYDOcLiSRBFlhOrDMMHfbV+2XzUCNJN1RA+H06UZolu2E4sGhGG2hGPYU0cTgRKwRGJYgwfKw2tG0ERcPCQ4eEYGEsgxtSZtLQlXwsyk4TtgLWDsbcdWU4IyYCgemFppIHuB1wtoO42JMKaXDq5YYBypONqRqYrJG3X/eHeu4+t/Kzg1i1lTodhGi2CpBsa9yrOCbHr19sPZLKHWt9mX/AI1/1xKzeeaLNiLV/eREsojuzopfN+Cuw7k11xwdVK5qi+NUjnBkB4VNGJNCCLmC45QgMmYy5sEaj1LAbbaj67RJl++MqxIW5eWStbGqVLJIbru2m8XHAMvJm+FTQuVGuaKEUujQqTQlw1j4qDNZHW/li18L5SPLxxM9O7sMu1gFQY42ZhfoGhk/oY525VXuWjpVtq/BjPCnh6R89HJVrHmqK7aiI7JYAnoCFH1x2N8py+GoiPRTLIiHbzNySgUb7WT64pvDWQ5Zal0H71MyOKawWKai9XelgxHSwMaJgFy8KE6dKLqF0VCgb/Q/qKxntsLKTk7Zzrj0+oZQJI78vNzKzkgnmFizqLG4UtpHbSF9Mafxfklk4nkih/bRkNp3pojKyk/5XKWPRj9M5keCM0cCu6KUzWYmkZroBiDVAE3vi78SwtNxfJTRgmEQZlHcHSAWWUBTe4Oor9awW7BuiBxTmSZjLrG+hjl7fegFAqjqU35tIrff88ReIZmVIXWQ7qkqAEBv+7oqwAsbk2Re/bFVHxh4+L5iOaS9MTpClKo30uFDAei0PcjFt4zzPljqqdHBN/M0CPcfpjmlFqSRRNUc8yEbRyo2+htDCtuu5Wjte/64vPsto5uUrsNL1Rrb+0H+GM5mOJoYogpsgAHrsQFB36Vsd8S/A3HFykzPICQyEAKASTpk23IreTHS1SYtOVUUuZkZM85NlhNYvckcwEfpWN9nudwriGUc+aL7nDG5KD4B5TQvYghWsb+YDe96XwNwb77mnlbcq8LAVtevVX5REfXHRPtKyqnIGVk0mM6AbJIRnRyDQ2sxqPTyn1wJyXAceP66nsctm4ky8SbNxgaTIp8wFaaF2OvUY3XDPtLCZVxJCDIkmqNdTUQOWQWbcfEH2+W17nAw5fVBLKOiaF6/vh//AOP1wcUSjKSyll1LJEvWzTCW/wDhGJqV9vY7pdNijdyf5G+yfi2XiAzESRiDVDEC6PZGmXehoFXzC19tJ63iBmo81zW0JGpMk4YNzJRaSKgFKtrQGw6bkndsK+ydRU7XoDckFnpQyEvqCMetULI6X74HHJ4Gl5kslrqlQEF7Zgy6nbSLJsabsjy+4xrd7o5sigpPRwaTnYS8uIRJwRJx7Wk8zUTVnwDPivL4LmYOgGsnGbAD4hBzg9ZwdJtROUjCsQRLhniGd0RSP+6jH9DgNUHUTsjmg8SPexQN9KvEXw7mzJloXPVoxfz6H9RjNcP4qBwwUw1CJlWzRJFjbvt/LEfwz4mjhyio586hyF69NwOvU4lrVq/A9bHQxL2w6svvjJcM8URSxcwnSd7Ug9ielXhfDvFMMrFQStC7YECrrc9uo/oYOqLrfkys3ORlsitzqQD2862fyvD/ABjKvmJvIPhnjUN+GkeyrN1IJcmh+77YpOFcQuFni0OVkqzsBaxsGBO1U1303xolzCASFmJQOwejSf3eosWJCggCiS3b5DHnZn+Iy8eCvh4DGtGRtBXMzTnSbkjd+cC3l3rzkA1tpHpizgyiIf2cXnV2kBbyq+pn+f8A3l9upGIWc8RQwLIxKAwKOYB55NBJAOjyg2FJ2Y1W/WsVfHfFYiXNIoJfKxrItnSjBg4qkpgF09C29jC7sxpc6SEt5FjjtW66KJLA0SfYV9MReCyIYywZpNZYagjVYVb0kgaunXfuL2xE8NcRE+Zm8q8rlZaVRV+aR56snck177UOwvXcQPbrSMfqQf8ATCMZHDsk3LaUiaTVzZQNUU2i/KpW1U/jjon0Fe2J2S4hHLnI2kza6dUYNRzKSVmQgCo6+Fau+pxsPBkoGXlkc6YzNK25ugxBAFdSSeg6nF5wfS+g6AOnl8vl/Kx+ROF1+w7RwD7RZjFxV3U2AItPWqESjbuNwcVEXG55JCC50n8FuUXpuqX12xsPGGXim4tMsoAAUCzzWogV0is9rxJ4D4NyrBmEhJNJpjWY2CtmvKCrE7USPL3FnF9UaVk9Lv2Mlk+Ff2mDLt1kMFk+XaRUezvt5W9e2HuC5Xm/eWAaQpl9ShVJtuZCtCu9Mw232x1zJ+F41eOVMo+tViAeXlppCRqqkksX2VRY+Lr1q8XGW4S66tIgjFAALrmY3IB51IAq0PlB6rhG1yWWWVJIxX2UcOeKGcyxyIGZOlsSNLUfL8JDEbEjGo8U8L+95aWIq0WvQNTlY2oSK212CNuhI64ss5GsETPPM4jClmkReSF0g9o7Yg9SNztsMLzEOVjidw0ZiKqztI/MW9cZUtqJ28wNe+Jt72JbfJgch4Qy0cUsDymTW0JNa5F8pkoXGAo3J2vtXbFzwzgEUcbLBlJSpK76RlizAP05goqASLJOx740Tcby6q3KJ0xtR5MVaQWaPbYA6WBO34aPcYh5jxDaOwiYBG6SyBL1STal6tppKYX1BA2rGc2HSLy2RkS1VYoTJsCWMzHSGB5nbpffrfpjBcX4AiTEnQdTTMQqIgOoxmyo3U9dq2Fb9sbLK8bMyyFhCukmhESzan5jg7imtWj2HfVv6c1yYly6qjSMr+ZmaowzakhayX+Lqeu/TsdxF7sLVGtOCOC1YK8e2cADhOnB4GDYAAYFYAwMazUAjFR4rbRlXO/m8oPvVkfkMWxxaTcHizGTjEpYKJHZtIXfVHJFWpvh2ZjfyxLPPTAfGlqOWp4ekXIrPpYmR3jAA3GwoVVmySK9bxWcd8OyZaRQw1KY1fUPh6hWF+z2PcUe+O2cQeGLL6Og/avbBn8zSkgFlFMCxWgOl9qxmM3mYsxlXjljiAWRfLHcQp3Lkkt8JLgGjVnHAmzqclfsct5BUDYixY7WLIsfUH8sSMjwsyyInTW4W7JqyN+vvjfL4PaflPHGoiVEUFnGmtWZLDUevm5Q2H4vUHF1wDwiUkjdpUtHy8hEau+6RHUNaihqdrv2HrhW2iurG1wbfg/A4ESJJIkcoBp1oCF0xRJqAb4aCBcYbxtPWYzK3pWTITPtexUrpsD36E+/01XFsu7y5eRbBh1s6Asl6lCgUCSNrPXeqPtWeIcqrZnWVAP+zcx0G1F36+vQYlqp2SSMJxDPCVcz5XJk4Tl5W9m1qSQdyVBl77ne8JzWYkeTMkADXwWNms3qBELaj/jOrri7zHCQZJELAFuDRxlU6gCTLeYL1qyfywt+EaI5JWU0OCpE9HqdOTIVR1ui36YspRqxXFk7w7kHl4dJHra5chk1VlHwipgR13ACjv3ONzwidtLq9kxkqzyPuQI1OqhdLeqls9O2KnwxCI4MsP3cpGjAAlrEcBAKiyD5jtWLcwkmeg9SI1baTs82/moqenXCS5CjjHifPunCuVpdf7To1azprQbXRqq/IPNXQkXROND9l2YlymUgdkd0ml2o2FUhl2BO1ugPpv2JxSeKeHyTw5mNK/ZZ92NhvSUfhUgmhZ+uN14WjVcjlonB1RiMMDG4AYOLolet+mFltj+Rv82YfjXGEyvGZndbUa36josbEAE7GyKu+/fHR8nx9Tl45QKMg8yCZVKaow1Fj16gdOp6bbcj+07LMM/posxgJ2Ugklpe3fG14/xSaDJZNctAszSJ5iATyyscPxael+YbntjTgrVchjK7TNe/F2MqKBEC3Js6ZJCLUE6TQFVMRf8Ai9sR0zU8gkVmceQ/CqRAFm1AgjU2oCSwfUE98ZU5jikudy1RqsNZNnYKPxR5dpVFkmtSsAf174Z4b4d4qwnOYmIV4WRacrpcsmliAFGwTrff3xtPlo2xoHRs1lpImJudb87mS9o5qo1Q1SNsDQBrcAYf4fl2BzEBK6QaTSBYVBkqHoB8Q3B2rfEDgOQXhuWLZieNyrOeaxJCAiNFBK6j2r8xi54ZOkivJEwfmnUrCOSjq5AFKSDRaL9LxNp7jWuxAyOX1xTaiX3SrY9Bloz0HeyfnhGQReTOABsyf/hxt/z39cW68OZF0BZFMhAXyw9kC7B2Y7Ko64J+HlSIyunnMVFTuBao2zaEG4RAtb7LXbCaWNqRR5SEkEghQk8R371lor70Nr9cZPxI5aaRxGpAk0B9ipVYotOn4h8JBsdb7VQ2/Ec0Y425TRvp5j3EplHMUEBepNgnpXTHPs5LPIWSZkWQMGJMYC1VAFBQDVR9et4pFJOwbvY0pOBeEXgE0LOwHUnYD5k7DHtnmi7wV4aXP5Xoc5l79FfVXzOy/UE4lxZfWAU1MrfCw5Wlh6ipb/TE3mhHljqEnwhnB4m/7Nk/db/y/wAmw9lMosbBswCUAPl84LEb0NIsgdT9Lwr6iFbOw+nIr0iLdBexP0Hc41nBl0wp5EujbMCWqz+GrqiO3S8YfhPG35UDQxyaHlRC6KpvzEeeRzMwFii3lHWqoY30SyMLbVZG4F1ens2nfdm3+eOTNmc9isIUUXj/ADzxZZ5A1tHodRpFDTNASdJ6nr+W+KGPi8jZGJmkaR1zqQ80otlyJFJCFt65o26bdrAxZ/aJlP7JJdr+zcWx2ppot281bX+mKTPZLk8ObSRQzquG1oyhmzEdgsr0CpSqrbfE1VKx9+xushnFeNXEO7Q6gWQagDHqqwpA+Kuo71d7r4hmZGjcG1BRwDe4JRQCDqIsOQbrt0wfDJRyYx0/ZCPqrXSAfvL6G/QAnpuE8QzlRty9MjDV5dYAvylVPlNBqWiCfiBHWsJ2CMScRCTpDKwaXMDSFYOSzINwtR6a2NksAPfD02Q1NrYPtByTvEqqha7YvKDvdWAe2BLBzZYWeMlon1AkodJ5TdN+5P1rGgSElSaRQQoJdwp+IegI3IrrhY03RnsUP+yUDs5jXVojiLNI7PoG6oQkQAFgG9R6bnE85Arr+HyFR5Yhve3kMsjjsOq+mLGVhbFpIlqREYbvTkLSkgrRIcbV3B6YKZwRLUvmR1VgEpdXlYDcEkb9QfX0xShSn8RcLZ8u8SSyxsdWl0k5TCkjIA5SqFF2Oh+vQS/D3CeXl445dMsixsGkK7sS7mzZJ3BHf5UMSOJQqxA5jaehbUQK36hSAO3QDEiLKRsx8oIIIv18tWb6/XE73G7HBvE0U3NnSIumriMg8hdW8zhFAAPSmBHrtid4N4XmyIJXkndJXjZVaSQ9KN9aKnWN/bFz4iePLcSBfWyO0ZWJPiaQjlKLsBa5a+YnoMa3gMAzIys8JeOHSW5ZZlamAroxAFVsK6/kZP6aH72c8+0xY14oCxqoIqJboS8vc3jaS55cnGWlMzxJGXCq0YbVa2opFoBdTar9cZX7dOGEGCRLI1SKfMWbzAkCze1Idvni58XIDw6bUS37HatIA3U9gPT16bd8LKri/IVwWua8UQI+WFu65tkEcoeSlDgCK4iaY2Bqvp9awxB4lh+/HKGBFZY0kWRUUu2hgWWQmz56JA6jbuduW+IeJ1kuHrpGuBzUgdjYUjatFDZUOzE7dBuBPzvGT/tyGZECkiNdIBbUSmlSylks2V21D4Riunx7k7NzluLDOJKJviWYxkJUanTJSqu+4LWvqRXS9mvDOeXkKI0UuuZKj8ItZmC7DoOhAPr37x/ALM8M8gCKRnXFaa3VYmNr5t9yB5tvfC/AcjPBO2oLpzsooJXRY2smzubI79BiM3Wr4KLeiu8IeJsxLnM1lmYvTF42k8zo4tGdL+Esr3XQdB1OKzwBxqaXNZjLa2RGZmCDcrQaNqJ6GmFnuQPfFBwvNSjisnKYiRzKt6it0pY2UC/udq7de9f4beQ500xDPzrYs17KzHdSCT5cWcVT+wmp38mz8HTTNHmRo+HMOtCgFJUDQtg38Pcdh64rvFPDzFmZTzFW+Vep7YsUNklr6spqvQ/WR9mMQeLO6rJEkPUn8XNDHr1Okb9cQPEUlZyVdOigvTTbbddgBW/p1JxN7Ta9ikbaT9zW3jZZDg0HLilMCO4RTraLmMNiTTSnSu4/CO49cYPO5xYo2kY7KL2qz2AHuSaxv8vIGhgtdzHHtypZD8ALDfy/g7bfPHo9S9kjixILibkI56HST1W7r1HlHz6Yz/F+Mrl1y2s0JCFLbHcIDbeoO/TFxxkHlybG6/c7k9NF9fbHOftTW48pGDXUEdKtUA8v57Y82MdTr3OpvSrLKXxfkUHLZkDqoSvujUp+7sm6htqLFSoOwJX3xqoM7FmMsrxamEkrlGjj5Z2RQTqY30WrFdAO2OBHLAc3YUoNHe/jrua7Hti/4PxQ5VFkCa+aroRbKiboQfKegAO3/ri7weGS9Tyb7IQExZUyRE6nXzTSFW+IhQwYHa2rY77euOiQ5kKoUFQAKAAY7b+/v+mOTfZfnTmmk5ioOSiaSq01FiTqbq28aG+xUY6WIQLuz8yxvd+xPtiWTZ0UjurIH2gZYSZLMFyaWLU2kC9PNRmoUSDXv29MZrjscEvBXkRmMBzCuxZfONWaPMI0miNRf8h7Y0PH5GfJ5gUpvKyk0S+kkAgdfNYJO/YrtjIcMz4bgc8A0nlwzEsCbvUW3X/63r2w0ewH3JnFeJrFOi6Hk1nLv5fhYOMwpG90pXSPkPnhvwln3zPMUR1WUyx1u5JNh1JsC/NQ7/h99oWTM2bXJSIthVy2pgwG8T5kP1IJ+Jb/AN4DF7wDJNHJM7Lyg2XgAFoSK17EKTpK6qPY37HCttJpjUrNlAra7JGlgTQBJJsEHboK7f8ATDnEMvqXM0OuXiIrfzKZSpHuCFrvip4vFEMv5xqUR6hpogtQpuvW979cT8pnodU37ISNG6g2qki44zsSvmvqavc71hIbM0iZxRFBzFkDU+XO5A3D9ffYDDOczSGWVQ981ol8jA35HvvsKFWO5XvhWc4gqgacu61LD8CsDfMU0dCfD69qu9sSJOLM50mMpRNkt/hPqo9RiupUJTIcZRg0Z3Kaezaa3HxHynoNvbfEnJ8ahQSNI2gRC3Lqy0pJAbdRa2rCxtakdjiKOJa1ZWAGiJACSBqYhrAs7nyj364q+HZpJjnQ8YQFtFEfH+0nYkBhuLckbdCL3xOqVj87GM+16FVzeXChjUlsaboJR+JtiAPpjbeCM4keWy0bMqusUKFSw2YIgI+d4y/2vwzfeIXihkmXTIDy1Zq84r4Qff8ALD/hPxHO8xM+WnXVylGpHA60SSyb9brBnq0+wUkxP22TRtk1ljfVqeMoyttpPMsrXW+hu+gwcOeOY4NOz0W+6tY2vbbUB8xf1GGftMypHCkSNCQJRSqpNDmSnYVih8BSl8vNlGV0aYMhcx15CjGh6kMSb+QxpRuCl4DCVNpis1wKObkwup0688RpNNsxZT79j6YSeGGTjMRSiI2iZiNwOUuprrpuun2JxsJvBoeKNefIHQyapLjBcPepSpGlR07dsRcpwnLjN/eea8RRmRoTMI9WiQ0X2DFSEXpswHviSbtvV/GMml2D8A/3eZGx1Z+cn6qo/wCXDn2eZIpDMWAo52QgbGwFVTsfdf0xM4OIMszmNw6SzGQhpSUQkVQIjNL7E98WXBI4orETOUeXmkOzELq6rEvLsrZ9rOBJNt78mv2Ob8E8Pk5372p2Es1oV00pEqAi++odK6G8QPBvBC0pm6MkkxramSnQ13vUw+gPtjrnh3hkRRcx51ZlcaJbUi5JCSUJ2tmY+pBHoKVkvD2Xg8yVqHMIazQMjajt1I1b188GWrdfHwbUuTkfgLOCAZuMpKzyyIV0JqGmNnsk2BXmrCOKcSQ5qQMJTVGmXS63V71sCNO3sDifksyq58qgWpOdpFkl7ZSKFdwdXfqfTFn4z4ejTWkDmUpGWC+QKtyDfbvpFX+62+2Hf99vwaPt5MZn8jxGRQskbddWnSFIIo7ih03w/Lns4Hj5koVTYFICR5RQ8wvrGle579MT/vqMfM7qAAAT+0NAbCiwrfbrh+su53l2HZ4WY/nRGOl5J3vE5lCPZlWc7xaSFowZWXTXljOpha6dLBLHcgmtlOKyLwZxCRrOXkLEbs7IGvrZ1NZ2rG34dwCFdLQ5iIB426ziJwWHQoF2IDE+oP6T8pwzN6jJHPHrogFZub1pdXmAvYdMT9ZK6of0r8mWl+zeVMosjsFlZtLRM40Kmmg2pQ1sWW/835vR/ZpmXRY+dAqrbK1u9rINhZRegX098WGbynEViMVl0sii9sd7su0mrqL+LbEHPDOmONWiZwg2tI3rTuKJlN1uLOFWSb/yQfTilwavwb4dTh0TgyRys4VuZZjAS2oEbg/E5v5emNVlZ2Y0BGQSOkhI3VD107/3hxxWbhcoiCfdD3GtI5eZXXdlJX9PQfORlI82V3WQjYDmCYMpoC1qLY+Rb/3RjSjf1ajLbajpHDU5iypylETRyLp1EbKNAGnl9KQd+wxLTw/BFrSPLQgSinVbJYXdOQvT5nHJ1EoOlNSEah5dYNlm6l4Dt2oVf03cn4m/lCOIzboRqB3O53ZRuCPyv1wEpf8AYZ14Og8R4FAopXbLKjOESCwwDKhK1fwlqboBe5xO8McOqNRr1hpXNzftH2QirDil9h09TjlGbkLm9RRrIbTNC2onpZlcG6sbbVWJnBuJZiFhu0igkcsGGqI/wyEij36mz9NpflG+Ds6xEaizRLRPSItsABvUntiv4gpKWplchZNJgiKjUL0htmDCwo/je+OdzeKZWSljcMzAtpUtSgnyqLq/e/Xp2c4Z4lkjjYSrMzVs4jkSgzBqOkEMwLMNvT6kxVdwNG64OzzlRKixyq10YAFPkcbNqIOx6WfXcb4VxjNcjlapEozIsjGCtK6iAbUgHzmIfIn0xiU8XorqzGXyWa84vUCOpHbV0wxP4vgljmHMJOkG2JIUcyMdD08xHTBjFt7gex0ubMh2hUSRkly1NEbFRyAGieo1V6i8Z/OfeJZJQXy5F15omJO7EdJBXTGHzXiYO0LpmApjcuQ0uxBSqoNfrgoPEzsza5BTfiSdSAarcFgepvCTxy7DRkjreW4YHQOyxatT7iNwPiYdBL6E4gS8H5XwmEUNrWY7fIz9f1xgeMeK3zDJHl5HjVXYiXmbEHSQxWNiy0VarH4u2+LLhvHgvllm1g1WiSUkbvYbXpu9qIG1gb1gzxzjjTT38AhJObVfJqcrNy4OZKctEgatbF0XfcWWYUTqrfD+RzqzXypss+jY8uRmq6+LS2xNDrvjPZfjEKxqpJKtPRBLCtUo0lr3IFCwNqvfFnl+OLbATo1WfhjIBo9tPWx164ktSW47qzSZfK6t2As/ipgtVWysd/ma+WKrMeEso+bErtLzpImAUEBCoq22Wr37nEPiXjJIK1yO1kgctFev2anzBRYBJq8VPFPtICC4UkY2wUvEQK1ijSj92utfpWGjrbsVpGsfwrlU87M4pdNlr7g7bddu2KiOKNJZXjDEswOp6NEKoGla2+t/wxR5DxRNmCdSkyBNXw2Ko1dfD22264D8WeMTFo9OhvMSpGmgt2b2rrhMjmth4qLNmMjORuuX37nWDhriWVm0MSsFsNAov1YCNf4jEDhvjFXDCgSmg0OpDMqgjzdyT+WK/wATeIEVVZtSs2sqpkdR5ASbALAaSoPQ9K7nDQVpM0rTplDwvgCpmcu6RpVcwamJC/tYWSmIJACOb9QSTeNfn/D4abW8UOoxqNpGqgzHro6nV/5RjHcK8UI0epVJ5cR6MzA6olUjtpCmPp0HYUBjW5XxcksfNddOgiPc1d6mBoavwgfW/q83uLH2OQmZfXCucP8A0F/ww0SOwH5n/TCjV3X/ABf6Y9a0cW4tph7flhDyj0H5YSy+w+VnBf1sf6/LG2BuKV1FUKPtYP6YeXPyj4ZJh22lk/UXvhgof6OEEe/64Vwg+wynLyWi8XnJBM01joNdjv1Vtj1PXFjB4onXTUxYj95IfSuyjtjPRTEdDX9ewxI++t+Igj0YD+FfrjmyYIPsVjkl3Zfjx1mk3uI7i7jO4/yyDCF8dvsWghbzliRqUGxXcn+fTGenzJI7fMdv54aEgPXT+Q/jiP8Axo+CnqGvHjSNtV5OHfew6XdV1MXpW+H8x4nyjjzZOz125ddPWxtjJIV28v6bfw3xMiZen60B/E1+mJSwJcDLIWU2d4XJ/eZN1J76GNdL3jk36en+mHIm4UqKApU0ovlzLv6k6DV13wzFKm1uL9TpH8xhTMB0dNr630+hxHfjca+40sHDW5X9qZdKj/t3QH4etqK6HuPzxOiyWSkKrFnnO+4OYbpRA6sKOojEPUp2uMn8jX6+uGczkImq0j/MHGbfuFMssx4R1ykx5piq6LDaZerNd6nY9KG47YjyeCZDrIkWg/l1ZeI7X/8AKOK5uBwXYQD5KRhH+yk/fkG46SNtv02bfG9Su/5GJ3/sVJvqOXI7fsEHYf4BX54iZTwRMxcGLLtVURfpdbSrXbrhiWaZAVTMzi/SQ6v/ABXfbpeHsv4gzgDD7wzWKtlSwfXZbw3qSS2ZtKZIfwNMtN92TUVO6yuDeg+krd9th3xSxcPzQQ3lcyBzFQhXm6b1XlO1qdwe+LhvFedVa5kR2I3hAPz2IxGyni/Mr8cUMg1A/iQ9+4Y31J6d8PGcq8/IHHckTcFni8pXNgatI5eaJsk10Ma0Pm1fniMiyBNaSZtVW7NQX1a9VyAndT132xpct9oJB82XoWPgmB9OzAXh7K+O4QArR5itTkm1fqxbYAkkWaxL1cg+hGRzeYmgXU+ZnHTaTLxmrA7lmsUQcTY89mNAZc4tdfNl8wL/AN4Kmm/p0xo+J+KMg4KOLDA/HldSj5+W/wArw6eLcPeNFE2XFlaVhoGxrcCiv1rB9WVcfkbQrMpLm8yEMjS5VqJYyESqT8OmhSkEEE37+2Imb43K48/3SWw2/wB5XYHVe0jlrOprr1ON2xyDDlB4DrDUI5Wo7GwDdX+WIv8A7JZZ8stKw/YkWJEbcqvcg9hgrP5QJQ8GJyXE6JH3aFxVaEmJTrdlaYXff3PvicvF5EvTk5Y7q9GoXV0LIAPU9sSR9nEJJp5R5QbIjcA/SvzwjPfZ2AF0ygjfYxEenpJ8/wA8O8mNvn9f9iJOis5QAur27/8ATD0eWU76R0/n/wBMFgY9RnGhmVAO3f39T7+2Gk8wB/heBgYZAfAcsdXufzOGn2wMDBAhN9Ou/vgGY6ivUC/X39/bAwMTkMht23H9dsEvT+vQ4GBhQiopDpvv/wCmJMLE3uR8q9PcYGBich0Soh5qO/5XiTJEBft/rWBgY5J8llwCHLgmvYHoP3vcYkwjdrA2odB7YLAxMJJjjVrsVRHQkdTXrhS5JDexuhvZvv6n2wMDEmMQuI5FUUkWfnXr7AYqWG9e+BgYyGIkzmzv/V/9MNxuawMDFUtjWATGzsMLi3APT5YGBjSSSDY9LIQBvd2N8HlyHFEDa+3pgYGJy2jYUHmI1/dU9eqg4ixSaVpdv91mW/npIwMDBhwFkjLZ+YtYnmBKizzGPp+8T64lz+IMyij9sW3/ABLGf104PAxSk5JNEZS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3556" name="Picture 4" descr="http://www.adrialine.eu/wp-content/uploads/2014/12/BUDIMPE%C5%A0T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985509"/>
            <a:ext cx="3214678" cy="2872491"/>
          </a:xfrm>
          <a:prstGeom prst="rect">
            <a:avLst/>
          </a:prstGeom>
          <a:noFill/>
        </p:spPr>
      </p:pic>
      <p:pic>
        <p:nvPicPr>
          <p:cNvPr id="23558" name="Picture 6" descr="http://www.puturist.com/images/galleries/640-480/63f7f2ff-e6f4-4841-b161-96747065b77b-gal12%20trg%20hero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83736"/>
            <a:ext cx="3571900" cy="28742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DEBRECEN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Grad na istoku zemlje</a:t>
            </a:r>
          </a:p>
          <a:p>
            <a:r>
              <a:rPr lang="hr-HR" dirty="0" smtClean="0"/>
              <a:t>Važan sveučilišni grad</a:t>
            </a:r>
          </a:p>
          <a:p>
            <a:r>
              <a:rPr lang="hr-HR" dirty="0" smtClean="0"/>
              <a:t>Drugi najveći grad Mađarske</a:t>
            </a:r>
            <a:endParaRPr lang="hr-HR" dirty="0"/>
          </a:p>
        </p:txBody>
      </p:sp>
      <p:pic>
        <p:nvPicPr>
          <p:cNvPr id="24578" name="Picture 2" descr="http://upload.wikimedia.org/wikipedia/commons/0/0f/DebrecenUniversit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13808"/>
            <a:ext cx="5929354" cy="33441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MISKOLC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Četvrti grad po veličini</a:t>
            </a:r>
          </a:p>
          <a:p>
            <a:r>
              <a:rPr lang="hr-HR" dirty="0" smtClean="0"/>
              <a:t>Udaljen 171 km sjeverozapadno od Budimpešte</a:t>
            </a:r>
            <a:endParaRPr lang="hr-HR" dirty="0"/>
          </a:p>
        </p:txBody>
      </p:sp>
      <p:pic>
        <p:nvPicPr>
          <p:cNvPr id="25602" name="Picture 2" descr="http://upload.wikimedia.org/wikipedia/commons/8/8d/Tiszai_trainstation_miskolc_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790" y="3505258"/>
            <a:ext cx="4586210" cy="3352742"/>
          </a:xfrm>
          <a:prstGeom prst="rect">
            <a:avLst/>
          </a:prstGeom>
          <a:noFill/>
        </p:spPr>
      </p:pic>
      <p:pic>
        <p:nvPicPr>
          <p:cNvPr id="25604" name="Picture 4" descr="http://www.uni-miskolc.hu/~lelkesz/kelet2013/misc/al_miskol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071943"/>
            <a:ext cx="4233713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SZEGED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Kroz grad teče rijeka Tisa</a:t>
            </a:r>
          </a:p>
          <a:p>
            <a:r>
              <a:rPr lang="hr-HR" dirty="0" smtClean="0"/>
              <a:t>Sjedište Čongradske županije</a:t>
            </a:r>
            <a:endParaRPr lang="hr-HR" dirty="0"/>
          </a:p>
        </p:txBody>
      </p:sp>
      <p:pic>
        <p:nvPicPr>
          <p:cNvPr id="26626" name="Picture 2" descr="http://eli-hungary.hu/eliworkshop2013/images/szeged/dom_szeg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1860" y="3714752"/>
            <a:ext cx="4082139" cy="3143248"/>
          </a:xfrm>
          <a:prstGeom prst="rect">
            <a:avLst/>
          </a:prstGeom>
          <a:noFill/>
        </p:spPr>
      </p:pic>
      <p:pic>
        <p:nvPicPr>
          <p:cNvPr id="26628" name="Picture 4" descr="http://www.uwsp.edu/studyAbroad/PublishingImages/Szeged%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29025"/>
            <a:ext cx="4476750" cy="322897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PEČUH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Peti po veličini</a:t>
            </a:r>
          </a:p>
          <a:p>
            <a:r>
              <a:rPr lang="hr-HR" dirty="0" smtClean="0"/>
              <a:t>Nalazi se u Južnoj Mađarskoj</a:t>
            </a:r>
          </a:p>
          <a:p>
            <a:r>
              <a:rPr lang="hr-HR" dirty="0" smtClean="0"/>
              <a:t>Multikulturni grad</a:t>
            </a:r>
            <a:endParaRPr lang="hr-HR" dirty="0"/>
          </a:p>
        </p:txBody>
      </p:sp>
      <p:pic>
        <p:nvPicPr>
          <p:cNvPr id="27650" name="Picture 2" descr="http://www.fenixdtours.hr/files/foto/Pecu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092" y="3318402"/>
            <a:ext cx="4714908" cy="353959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UKRATKO O MAĐARSKOJ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Država u Srednjoj Europi</a:t>
            </a:r>
          </a:p>
          <a:p>
            <a:r>
              <a:rPr lang="hr-HR" dirty="0" smtClean="0"/>
              <a:t>Stanovnici je zovu </a:t>
            </a:r>
            <a:r>
              <a:rPr lang="hr-HR" i="1" dirty="0" smtClean="0"/>
              <a:t>Magyarország</a:t>
            </a:r>
            <a:endParaRPr lang="hr-HR" dirty="0" smtClean="0"/>
          </a:p>
          <a:p>
            <a:r>
              <a:rPr lang="hr-HR" dirty="0" smtClean="0"/>
              <a:t>Glavni grad je Budimpešta</a:t>
            </a:r>
            <a:endParaRPr lang="hr-HR" dirty="0"/>
          </a:p>
        </p:txBody>
      </p:sp>
      <p:pic>
        <p:nvPicPr>
          <p:cNvPr id="1026" name="Picture 2" descr="http://www.virovitica.net/ieNews/slike/n_20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3905278" cy="2600750"/>
          </a:xfrm>
          <a:prstGeom prst="rect">
            <a:avLst/>
          </a:prstGeom>
          <a:noFill/>
        </p:spPr>
      </p:pic>
      <p:pic>
        <p:nvPicPr>
          <p:cNvPr id="1028" name="Picture 4" descr="G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357562"/>
            <a:ext cx="1357322" cy="28902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00958" y="628652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GRB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492919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ZASTAVA</a:t>
            </a:r>
          </a:p>
          <a:p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Mađarsko je kraljevstvo 1000. g. Osnovao Stjepan1. Sveti</a:t>
            </a:r>
          </a:p>
          <a:p>
            <a:r>
              <a:rPr lang="hr-HR" dirty="0" smtClean="0"/>
              <a:t>1241. god. Tatari su opustošili zemlju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5362" name="Picture 2" descr="http://upload.wikimedia.org/wikipedia/commons/thumb/9/98/Arpadfeszty.jpg/250px-Arpadfesz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643314"/>
            <a:ext cx="4143404" cy="28838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POLITIKA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Predsjednik bira parlament svakih 5 god.</a:t>
            </a:r>
          </a:p>
          <a:p>
            <a:r>
              <a:rPr lang="hr-HR" dirty="0" smtClean="0"/>
              <a:t>Mađarski parlament ima 386 zastupnika</a:t>
            </a:r>
          </a:p>
          <a:p>
            <a:r>
              <a:rPr lang="hr-HR" dirty="0" smtClean="0"/>
              <a:t>Predsjednik je János Áder</a:t>
            </a:r>
            <a:endParaRPr lang="hr-HR" dirty="0"/>
          </a:p>
        </p:txBody>
      </p:sp>
      <p:sp>
        <p:nvSpPr>
          <p:cNvPr id="16386" name="AutoShape 2" descr="data:image/jpeg;base64,/9j/4AAQSkZJRgABAQAAAQABAAD/2wCEAAkGBhMSERQUEhQWFBUWGBUVFRUUFBQUFBQVFBUVFBQUFBQXHCYeFxkkGRQUHy8gJCcpLCwsFR4xNTAqNSYrLCkBCQoKDgwOGg8PGCwkHyQqLCksLCwpKSksLCwsLCwsLCwsKSksLCwsKSwsKSwpLCksLCwsLCwpLCwsLCwsKSwsLP/AABEIARMAuAMBIgACEQEDEQH/xAAcAAABBQEBAQAAAAAAAAAAAAAFAAIDBAYBBwj/xABCEAABAwEFBQYDBgQFAwUAAAABAAIRAwQFEiExBkFRYXETIoGRscEHMqEUQlJy0fAjgrLhJDNiosIVkuI0Q1Njg//EABoBAAIDAQEAAAAAAAAAAAAAAAACAQMEBQb/xAApEQACAgEEAQQCAQUAAAAAAAAAAQIRAwQSITFBEyIyUWGBFAUjM3Gx/9oADAMBAAIRAxEAPwDB3IciOSH24Q4q1cj+8mXpT75WE9i+Yg0nvskkNLmh3QuAP0lWtpqbKVaKDjhwAnOe9nOvKErbYwGAbyg7xktOPn9Hndfi9PJf3yELvp1qlN7w7Jkz4CU246NW01hSa/CXTm7QAeqr2C3vYx7WmA7XyjJVLM4h0gkEaEEgjoQrKfJh4Du0t1VbG9rHVA4mSC3lGoPVWtlbvbaHPFR5Aa0EZxJM/os/bKjnCXEuPFxLj5lPoPIGRIy3EhQ4txq+fsL5OWi1Pa4gOORI6wYWh2PoU6tSp9odkGAtkxnJn2WWr6o3s7cptLnNBjC2fOR7IyfF26Bdgu1V3BxDXGMTgM90mPoj2ylioVy/7TWNOPlGINnLWSs7a2Q4jgSPIx7J1NTJWqsgs3yGsqPFJ5cwHuunVW9n7obaWvdUrYMOgyzymc0KtGijoNyQ48UmSdfk9wBmCQDuMb0etv2PsB2Zd2sZ5u15zks/95SlDjdEEdJ/fzJiROe6c/oj+2TqOKl2BHynFh8MOnis6z5lPa7M5kYgROY5oa9yZPgvbO0G1auGo4huEnU6iI9SqFvEVXNBJaHEDOcgU2znJR1NVNc2QajZu9KFKhXbVEud8uU/diB4rN0my9gJyJAJ5SJTwoanzBQopNv7JstXxRayrDDIgeeaSqVdUlK4RBorqqQ8K5fTO8ChlhdBCM3w2WtPJYT2UeYgarWLnKjbKcTzVtgzXbbQJZMQrMcqZz9Zi9XE35XJRsdlLqbnjRuqfs9YRWtTKTjAeSDHIE+yI7NUg+jWad8+gUGybYt9ED8bh9HBXOXEvwefron2tuF1lqFsHASMBO/IEhNuS4n2im9zCO5rzMStj8XmnsqBI+8f6EP+HM4KvA8te7Cq9R+lu8jbVuow9splpg5EarW/Dsfxqn5B6lANpmxaKnX2CP8Aw6/z3Zx3PdWZHeNv8Cx+RlbzbFWp+d/9ZXKalvhv8apH43/1FHdn7FQdZaxqEB8kNJidBEeKdyUVZCVmdr6LQ/D27WVn1hUaHYWiJ5kz6Kjf12splopPFSWyYIMHLgjXwxaW1awOUsGvUqvLK8baGivcY+0Niq4Dc5wHQEp8JW4fx6n53/1FHLJQabDUdHeBOfirHKkhUjNHUrU7atOGhpofQLLu1K1O2lKGUOh9Aln84/sldMzVn0UdQZo3sndorVDP3YMdZ/RUb+YG13ACBl6Jty3bSK4s0dxbOMr2QvOT5dn0dAWVqMioAdzoPg6F6NsjQcyxmYzxHzM+68+t9ItrZ64yfN0qrHO5SVjSXCHX7RDagjSAuqTaOe0bP4fdcV0PihZdk1mOa0FrE0QVnwIeRwJH1Whpd6gsT7PXYXcQDvVyvVBbCqPGac1pKgn8FzZyzwysOpHkhuzWV4Uo/wDkPoUUsNqbTDw7ePZCdnXg2+idxqD6q+LbUmeb1WL0slLo9A+MRJs1nyjv6/8A5lP2EYDYmxrGf1TPi+0/ZqBzjGPCWO1QfYbaJtOhUFZwaym0Gd5knIDeZVLi3h4+ym6mBNtaQFQQNTrxyQ667/fZnF1MAuLcMuzAzGcbyo79vk2iq50YW/dbvjieaGrXGPtplbfPBLVtLnElxJJJJPM5lcAncT9UwLoO5NQWELNUjLTkBPpr5Kem8gzHRwJafqEOpHgPGXecBWaNYcST09M5VbQ6ZbqWUPk5TxIznmdCtVgs5suCmRp3m7wctQstZw4amDuygmfoVaa4tzOXMCI68lXJN1yNSM/WEOcOq1W2zgaVnjgfQIDbbKDL2Tvxbx1CP7auJo2fh/4qyTuUf2V1SZDsEf4lT8rfUoRtH/6h3gi+wIHavkx3R6lCdpo+0OjkoX+V/wCgfxPQtmiPs3Ex+i8+2gdNoOe//ktpsBSxWZ5J3uHlCwV7ZVn8nu/qKrxRrJImT9qLe0je+z8qSW0hzp/l/RJaIfEWXZNbYFZ8aYiR45o5dbppkLPdgcIduOR6o3cdTULLNUz02jmp40wbaGw4rlKtCmvBkOKjs9IO1SGlrkic4lVLJV7G0sqfhcHeWqPuslMQJzQy9KDZ7u5WQdOmYdZp/Ux2u0WtsdpHWtwMns2gYWnTFnJ46GFmajzEbh6o3fty1LM2l2kTUBcANwETPmEEc1aI1S29Hn6fkiSTnMTU4gk9vPyhMXUElj7Vu/fjCuUBpDcxvmFQogDMx4ojSrDcc+EfTgq2OixQtDgTiB6iMuUKz2jCJBM+iVmM54R++isteBqBi6ZT1VdllFANgyP0BHor21F4tq2Whh1a4tcOBDSq1e0Acs9+5U7S3EwweY5kcuMSpS5TYr6KVhrFpkGDyTLfXL3SVJd1ldUJDBJ1UNpYQYORCv4spD1z7RuoWd9JozdJDuE8QgNteS6TmSZPUqxQpkiQCQNTGQ6qtadQoUUm2ibCO0FUO7KDMA+ySHWgZBJEVSoG7NPc1IVKTmHin3XTLKhadVDs5U7zh0K0jruxw5vzD6hV5Y3yb/6dqdlRl0zP3szvFUWPhFr7p5oTTbKynon2cNQpoElWW2U8FNRolucIDaDNrL4NeuDmAxjKYB5CXHzJ8gqN32cvdCZef+a/r65o7cNlhgO85rRJ7IKjy+y8rX02Vat05Rpvb1VUXM/QiOe5bCjRk6SjFisw3tB65rN60kafRizzarcNUCcM9NFT7EgwQQea9pp3a0g90RGkKm7ZijUGbB5JlqH5Qj0y8HlTbuecwJHp1CK2C5HGN3LcvT7vuCnTEYQ7hIRahYKbTlTYP5Qledsn0Io86bcNaO60ngQqtuuOqJxtjy9F605shZjaaykNxbvRQsjsHBUeW1rGSCc8stdyr2V8GJkH6/3R/tw3ERvzjmg9tojFiZlvIWpO+GZWghsRVDLQ6dMJHkUO2mqNdXcW6e8ldpWF84mmJzG4ptS6Hu3hTugpbrI9OdVRrfh/Ym1KFdrhIJI/2BYy/bMKdZ7Bo10DyB91oLjttayhwZBxaz0hDrwu99ao57iJcZPp7JIzSm3fBLxSpcEN9YOypYdd/kklUuckAYtElZHLBLsh4ZvwWrjfFXqFvLodmF55dr4qt6re3W/MK2fZmxP2nNtrohgqtGX3uXNZO6WA1IPBeq26iKlAg5gheW2izmhXjdOXQrJONOz0eh1O+OyXa/4HhQAGQVC0tqfdCTraU2razhKrOqZfaGiW1ATGYGnELR2UANE5AALO3wwktOuceaOCxFxzMAJ504o89mi455hqzWymN48UWsFupucAHA9FlqL7MR/7jwMsTW92Yk5nXwRGlY2tayqycLgHNLhqCJGnIqpxIjkdm4AGB5HAhRMrBgk7lUuW8BVZlpoeo1V+8KbWsxHKPqkLLImX3TJ+aOuStU72pnesdaLUzEe6TxAHuiF126zYMRpuDZcC7CSAWEB08IJ1KZK+UJJ1wa5rpzGYUVrote1zToRBVGy0GkY6NQOadIOXREGty0SSJXJ4te9lNGs5smGvjwlUbQMjGm7otTtdYv8AEVDH3h4y0T6oFY7ne4ugEiAQeMz7ytUZramzM4NyaRyzWtoaJOcKT7eziprx2e7LATmHtlpiNMiD091T/wCnjgpWGMvdZEs0oPa10Sm8WcU03mzimC7xwXfsA4KfQiL/ACH9CN5tSS+xDgkp9CIfyJFOi6HA8wt3dtTRYIrZ3TVlrTyC0zMGF8G8oumisXtVd+JmMatz8FsrAZooPa6cggqqStUbcOR45qSPP+3kJGvklbbP2dRzeBy6FQFZD1cZ7kmiG1nIcnN9Vo/sJqZaDfzQKmO8Oo9Vq7C5Q2czVQ/uX9okst1MAAOnDcp7yaxlEtwjDwjfyHFOc+NEJvSqSQJS2U7UghskYMeK2lso42QsjsrR7xK2rQlZLVIzLblzO6dQil33TTYIwDPXKJ6xqrdXVOooIasVKwNaZY3DxAynqFZqBS0xkorU7JQ1wV+TH33cdR9pxAAsMTnmCBBkdEXuq66dIBjmgGBB4n+xV4jNMtILntJENYZ5ugBK2PBcmS2vZ3WA646sDlksxgWh2vq9+mDrhc4/zO/ss0bY2YnNdDB8Ec/Uu8rJMK5hXO1HFVql4sBglXGctQuKsLYDoUkEg1y1Fw1JY1Zh+qP7OP7scCrJmbCz0m6HTSVC0DVWrgdLCFBahmVUakYvaazw8O45IKQtXtHQmmTwzWTDllyKmei0M92FL64EwwR1HqtHYzms05HbLVzCqYur4cWFrZaAxhKztCqCS55zJy5Bd2nvjDFNusS7kNwQF15uOnRWQxtqzBPMk6PVdmWtwiCtBWrsaM3R6ryTZ6+nUgTLiNYEH96o+dvXFvdAEwNNJ9Urg0x1lTVmtvRxDQ+n3oz6hS3TejagBQE7XNLOiE2faFrXmozJs99vAExjb03jlPVKYzyLo9LLlXqvkFRWa1B7ARoQnPOSSTKxkwJ0G/ouWu9aLGdo+qxrInESBlug70O2ltXZ2SsRkS0tHV/dHqvGrziWt/CI6TGifHj3iyybPBe2j2jNe1VKjCQwkBgP4WiB55nxQiq+XSog1PIzW9JJUjE23yx1KuZiSn2h06hQsjEpqikhENGpCSaISUMlOkE6mqMbNPzcOhQmuMyr1wVIqxxHor59HPwvlHpGz9bUclJadSqWz7u/4Iham5qk2ga86UscOSwWhhei2luRXn9vp4ajhzVGVHX/AKbL5RGIlYamTeWSGNKns1bCYOh9VQb9TDfDjwQ35cNU1S9oxNfnI3ciqbLkcDn9DGa19jteWF3gk6yzpqn9Vrg4qxxbtle57rDGw2m4z804TPRWRsriJhrs92QhWrGx7NB5LSXcSfu/VRuXZq9lVRnG7F1Ywhwz45x1KD2nZO00nGMJaciSeOWQheqt0VK10cWXAgpd78FUoxZHdVA06TW7wB6K47IKCjU3JznyYCpZIB29rFtjdGpdTA/7gvML2seEN3yM+a9nvTZ/7XRq0hqGY2Hd2jSCyeR914velsxRlEZEHIg7wRxWnAnRnytXRQslLE8Dmr962PCRCoWWpDgVevK2YiMoWl3uKFVA5re8iFupw0KgHd5WrVWLgFL7BdFJoSSakpZCCbrW15JGXIq1db4rM6x5oArdhtZD2z+Ieqs3WZFi2tUesXCf4gRe2jNBbkd3mlHbcM1WaAVWCw+0FKKs8Vu6wWR2oo5g+CryLg36GVZUvsAAp5TIT1mO+W7JaJyOo0RSy2uNVnCSDIRNrzAPEAqGjlanHsluXk11hqgo1ZKkLD2C8y3UIzZb3SuJSsnBrmVUytUG7xQujbiQpm1Z0SsW7ZZaeCsWel/f9FWoNJMDzWkuW6cUOcO4P9x/RLGLk6RMpKKtk912PBTL3auz/lGi+br0AdUqOGhqVHDoXuIX0ptdeIs9jr1fwU3EczENA8SF8102d0DkuljjSowSk27BjTB0UtWrmJU1ah5qs/IiU1EJnC7vJ1VyjL80+qMkEkYckk16SAGwidw3Z2tQE/KDPU8ErtuZ1QScm/U9Fo7qohpAGQCZlZqrrEEI9bNAgNjOiO182BKMDaqzm01KWE8M1pKgQi+KWJjuiWStF2GW3JF/kw6eFBXtDW6nPhvVGreTj8uQ+qzxg5HezarHi4b5+kEatQDUgdVobwpxUcI0iOmER++SwTnE6meq9JvuzkCnV3EBruXA+fqmnjqJyp6r1pJVSKFmoEnJGLHZHKC6nNBzWloMasrYyRVo2Jx3q/Rs0LhtA0C0dzXJMOqDo0+/6KIxc3SCTUFbH3Jc2OHOyZ9XfoFqWtAEDIKOk2Am2u1tpsc9xhrQXE8ABJW2EFBcGGc3N2zzb4232G0qVlae9Ud2jxwZTPd83wf5SvJgr+0V+Otlqq13feMMH4abcmDyz6koeSr0is49UHOzI5q5UqBDgVIDzRB5Kza6bcAg6aqsHKRr1DRKZUakrTqAP9v0SRQJm1a3uwm2Kn3lK1qks7M0Chy7qeYR+q3uIBZa4YMTiGgakmAPFZ7ab4kZGlZehqn/AID3KUYOXzftGzj+I8A7mjNx8FhL520qVZbTHZt46vPjuWdqVS4kuJcTqSSSepKamoizpK4kkpIH0qeJwHEgeZhe20LC2o3s3CWkQfKF5Ds/YjVtFMAZBzXOPAAz7L2W76zWgueQ1rRLnEwABvJSyGQCtOztSzuh2bfuP3OHA8HDhv16WmWnINBlxyAbqSoL5+LTJ7OjRFWnvdUyxflbuHM+SdsHtFQq2gtfTbSe7/LOIuB4sxO0Pr4LHLFb4ZuUpKNtGv2d2dwQ+rm/cNQz9TzWspNUVmoqwGrRGKiqRklJydsdiXmvxg2owURZmHvVPmj8A1Hit/brWGMJ4CV86bWXsbTbKjyZAOEfy6x4yPAJlyxGDWBJzkpUNRytFG1nd0+H1KqqWoe74hRIA7KeCmJyCR4ckuBJBBvLBVFRgcN6ivK8BQYXnM6NHElUdnbRgdgdodORVDba0TVYwaNbPi4/oPqlapiQmpq0BrfetWsZqPJ4DRo6N0VRJJSOJJJJACSSSQBstgqXzHifTJT7cX0SRZ2HuiHVI3u+608hrHMKbZOzdlRxuy7pd7qr/wBLxMq1anzPD3Z5YQQYnoI8kjLIcMzNFkmFoKFiFNmJ+W8ZwctIO4qncljk4omNwiT0lGbuu82qsWnFDROEiDJyaI4az0WeTt0d2EVix75I3vw1+I4tP+GtBis35HnSq0aSdz/XUcF6E9y8usGwbaTJae+cyefLgtVc+0RaOytOTwO686PA3E8VccOVXwDfidtF9msxDT/Ef3Wj38NfBeHM0Wg262i+12txB7jCWM8Dmf3wWfJVkVRWzrqihqvA3rrioDTTEHXPkRoFwBdhSNYgBrWrpCkhNcgBoCSe0JIALvdGiC3najUqucdch5ABFrUckCq/MU0jHpV2MSSSSGwSSSSAErt1WPtKrG8SPIZlUwtrsBdcl9Yj/S3w1P74IYI0TLMAzCRlEEeypX2/DZ6rjvaWj+buj1RisFk9s7dkykN/ed0GQHr5KtlsI3JIi2djDlqtfsTR/wATVJ/A3zxGPdYe5qxaMt63GxpOJ7uOEeUn3CzL5neztfxX+jbuqZwsV8R7+7Knhb85ybxBO/wEnwC1VStgaXHqvFdpr1NotLnT3WktH/I+3gtKVs8+wUxsBIuXHOTCrRDpShcCfyQBxrU9cKUoARUacU1oQBNTCSc1JAFu1HJBaupRu0hBa47xTSMmmI0kkkhrEkkkgBzAvVrgs4o2djeWfVea3PQxVqY4uHkO8fRet3ZZsZH4R6pWShlenhYXHU6BeZXva+0rPO6YHQZf38V6NtnbuzpOjcMupyH1K8sxJGasC8hGw1I/fovUth6H8DEdST9MvZeV2U5+69cuN3ZWRk/hk9Tmqor3G3VTrCo/kE/EG/uyolrT3nd0eO/wEnwXlbRARna29O3tJ3tpy0fm+8foB4INUK0pHIYwlclJJrZTED25BdAXJXZQApXJXSU2UAIp1Nq4ApGhAHK74BXFFXMuASQAUqoRavnP73IvUQe1fOVMjJpyJJJJKaxJJJIAObJ2UvtDAOZ6bvdex2GiGNXmnw5oTVeeDWgeJM+gXpFur4KRO+IHilZKPPNvryxPDBxxHoJa3/kskOCuX1ae0rvPPCOjcvYnxVKFWb4KkkEbuZLmtnUgeZXoO1N79hZstQAGj/Ucm/r4LDbM08Vop8iSegE+oCsba3l2lYUwcmZu/M4ZeTY8ypguRdVO9sfoz7dExxTnFREq4wjk4mPdNBV65KYNop4tJLjOnca58kcMpQBG+xVA4NLTiJwhuRdMMdGXJ7frwUMo7ZG0xUbVcXAhod3jIwNs9IGSBm4mrrvwxGapXndgpnI/K0Yg4kOc7GWFzWnPCe6Z0zymCoAo9kcJduDg3xIc70b9QrFSwhtIPcSHODSwRAMkGOLu4ZJEAEgZk5du2mS6MTWtLqbXYmB4JcXYYaWuGKA/PLXXNK2Whj3uee0eXEkSWswtnJo+fIabuikCFzWyMP4WTnMuLQXdMyRHJdhT2V9KQHMgb3OqPMDpTYJ8lDVIExMSYnXDOUxviEAU5l6SbTPeXUAF3lBax7x6lGHlBXHNTIy6ddnEkkkpqEkkkgD0L4bU+7UP+oDyaD7rRbV2/BSJ4NJ8YgfVZ74eGKTz/wDYfo1ij25vA4AB95wHg0F3rCVjx5aRikguBy7jySG20GtlaoZUqVHfLTpuJ8SIjyPmg1WuXuc93zOJcepT6dpik9o1qObP5WZ/1EeSgJVkUYpyticVxcJXJTCHQVMx5GhjIjLg4Frh4gkeKiapAgCTt3YcOI4cjhkxIAAy5AAeA4JgaklKALFjtOA56GCYElpaZY9oykg7pEgkZTKjrkY3YflxOw7u7Jw5bsoUSUoAlam135JMcmWjRAEFMpJoKSADLkFSSUyM+HpiSSSSmgS6EkkAb/Yg/wCHP5neyFbYnvU/5/VqSSVlmP5GcCR0SSSmnwRsCc5JJWmN9jCuSkkgge0p0pJIA6HLjikkgCM1CnBy6kgCZh0TLRouJKQK6SSSU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88" name="AutoShape 4" descr="data:image/jpeg;base64,/9j/4AAQSkZJRgABAQAAAQABAAD/2wCEAAkGBhMSERQUEhQWFBUWGBUVFRUUFBQUFBQVFBUVFBQUFBQXHCYeFxkkGRQUHy8gJCcpLCwsFR4xNTAqNSYrLCkBCQoKDgwOGg8PGCwkHyQqLCksLCwpKSksLCwsLCwsLCwsKSksLCwsKSwsKSwpLCksLCwsLCwpLCwsLCwsKSwsLP/AABEIARMAuAMBIgACEQEDEQH/xAAcAAABBQEBAQAAAAAAAAAAAAAFAAIDBAYBBwj/xABCEAABAwEFBQYDBgQFAwUAAAABAAIRAwQFEiExBkFRYXETIoGRscEHMqEUQlJy0fAjgrLhJDNiosIVkuI0Q1Njg//EABoBAAIDAQEAAAAAAAAAAAAAAAACAQMEBQb/xAApEQACAgEEAQQCAQUAAAAAAAAAAQIRAwQSITFBEyIyUWGBFAUjM3Gx/9oADAMBAAIRAxEAPwDB3IciOSH24Q4q1cj+8mXpT75WE9i+Yg0nvskkNLmh3QuAP0lWtpqbKVaKDjhwAnOe9nOvKErbYwGAbyg7xktOPn9Hndfi9PJf3yELvp1qlN7w7Jkz4CU246NW01hSa/CXTm7QAeqr2C3vYx7WmA7XyjJVLM4h0gkEaEEgjoQrKfJh4Du0t1VbG9rHVA4mSC3lGoPVWtlbvbaHPFR5Aa0EZxJM/os/bKjnCXEuPFxLj5lPoPIGRIy3EhQ4txq+fsL5OWi1Pa4gOORI6wYWh2PoU6tSp9odkGAtkxnJn2WWr6o3s7cptLnNBjC2fOR7IyfF26Bdgu1V3BxDXGMTgM90mPoj2ylioVy/7TWNOPlGINnLWSs7a2Q4jgSPIx7J1NTJWqsgs3yGsqPFJ5cwHuunVW9n7obaWvdUrYMOgyzymc0KtGijoNyQ48UmSdfk9wBmCQDuMb0etv2PsB2Zd2sZ5u15zks/95SlDjdEEdJ/fzJiROe6c/oj+2TqOKl2BHynFh8MOnis6z5lPa7M5kYgROY5oa9yZPgvbO0G1auGo4huEnU6iI9SqFvEVXNBJaHEDOcgU2znJR1NVNc2QajZu9KFKhXbVEud8uU/diB4rN0my9gJyJAJ5SJTwoanzBQopNv7JstXxRayrDDIgeeaSqVdUlK4RBorqqQ8K5fTO8ChlhdBCM3w2WtPJYT2UeYgarWLnKjbKcTzVtgzXbbQJZMQrMcqZz9Zi9XE35XJRsdlLqbnjRuqfs9YRWtTKTjAeSDHIE+yI7NUg+jWad8+gUGybYt9ED8bh9HBXOXEvwefron2tuF1lqFsHASMBO/IEhNuS4n2im9zCO5rzMStj8XmnsqBI+8f6EP+HM4KvA8te7Cq9R+lu8jbVuow9splpg5EarW/Dsfxqn5B6lANpmxaKnX2CP8Aw6/z3Zx3PdWZHeNv8Cx+RlbzbFWp+d/9ZXKalvhv8apH43/1FHdn7FQdZaxqEB8kNJidBEeKdyUVZCVmdr6LQ/D27WVn1hUaHYWiJ5kz6Kjf12splopPFSWyYIMHLgjXwxaW1awOUsGvUqvLK8baGivcY+0Niq4Dc5wHQEp8JW4fx6n53/1FHLJQabDUdHeBOfirHKkhUjNHUrU7atOGhpofQLLu1K1O2lKGUOh9Aln84/sldMzVn0UdQZo3sndorVDP3YMdZ/RUb+YG13ACBl6Jty3bSK4s0dxbOMr2QvOT5dn0dAWVqMioAdzoPg6F6NsjQcyxmYzxHzM+68+t9ItrZ64yfN0qrHO5SVjSXCHX7RDagjSAuqTaOe0bP4fdcV0PihZdk1mOa0FrE0QVnwIeRwJH1Whpd6gsT7PXYXcQDvVyvVBbCqPGac1pKgn8FzZyzwysOpHkhuzWV4Uo/wDkPoUUsNqbTDw7ePZCdnXg2+idxqD6q+LbUmeb1WL0slLo9A+MRJs1nyjv6/8A5lP2EYDYmxrGf1TPi+0/ZqBzjGPCWO1QfYbaJtOhUFZwaym0Gd5knIDeZVLi3h4+ym6mBNtaQFQQNTrxyQ667/fZnF1MAuLcMuzAzGcbyo79vk2iq50YW/dbvjieaGrXGPtplbfPBLVtLnElxJJJJPM5lcAncT9UwLoO5NQWELNUjLTkBPpr5Kem8gzHRwJafqEOpHgPGXecBWaNYcST09M5VbQ6ZbqWUPk5TxIznmdCtVgs5suCmRp3m7wctQstZw4amDuygmfoVaa4tzOXMCI68lXJN1yNSM/WEOcOq1W2zgaVnjgfQIDbbKDL2Tvxbx1CP7auJo2fh/4qyTuUf2V1SZDsEf4lT8rfUoRtH/6h3gi+wIHavkx3R6lCdpo+0OjkoX+V/wCgfxPQtmiPs3Ex+i8+2gdNoOe//ktpsBSxWZ5J3uHlCwV7ZVn8nu/qKrxRrJImT9qLe0je+z8qSW0hzp/l/RJaIfEWXZNbYFZ8aYiR45o5dbppkLPdgcIduOR6o3cdTULLNUz02jmp40wbaGw4rlKtCmvBkOKjs9IO1SGlrkic4lVLJV7G0sqfhcHeWqPuslMQJzQy9KDZ7u5WQdOmYdZp/Ux2u0WtsdpHWtwMns2gYWnTFnJ46GFmajzEbh6o3fty1LM2l2kTUBcANwETPmEEc1aI1S29Hn6fkiSTnMTU4gk9vPyhMXUElj7Vu/fjCuUBpDcxvmFQogDMx4ojSrDcc+EfTgq2OixQtDgTiB6iMuUKz2jCJBM+iVmM54R++isteBqBi6ZT1VdllFANgyP0BHor21F4tq2Whh1a4tcOBDSq1e0Acs9+5U7S3EwweY5kcuMSpS5TYr6KVhrFpkGDyTLfXL3SVJd1ldUJDBJ1UNpYQYORCv4spD1z7RuoWd9JozdJDuE8QgNteS6TmSZPUqxQpkiQCQNTGQ6qtadQoUUm2ibCO0FUO7KDMA+ySHWgZBJEVSoG7NPc1IVKTmHin3XTLKhadVDs5U7zh0K0jruxw5vzD6hV5Y3yb/6dqdlRl0zP3szvFUWPhFr7p5oTTbKynon2cNQpoElWW2U8FNRolucIDaDNrL4NeuDmAxjKYB5CXHzJ8gqN32cvdCZef+a/r65o7cNlhgO85rRJ7IKjy+y8rX02Vat05Rpvb1VUXM/QiOe5bCjRk6SjFisw3tB65rN60kafRizzarcNUCcM9NFT7EgwQQea9pp3a0g90RGkKm7ZijUGbB5JlqH5Qj0y8HlTbuecwJHp1CK2C5HGN3LcvT7vuCnTEYQ7hIRahYKbTlTYP5Qledsn0Io86bcNaO60ngQqtuuOqJxtjy9F605shZjaaykNxbvRQsjsHBUeW1rGSCc8stdyr2V8GJkH6/3R/tw3ERvzjmg9tojFiZlvIWpO+GZWghsRVDLQ6dMJHkUO2mqNdXcW6e8ldpWF84mmJzG4ptS6Hu3hTugpbrI9OdVRrfh/Ym1KFdrhIJI/2BYy/bMKdZ7Bo10DyB91oLjttayhwZBxaz0hDrwu99ao57iJcZPp7JIzSm3fBLxSpcEN9YOypYdd/kklUuckAYtElZHLBLsh4ZvwWrjfFXqFvLodmF55dr4qt6re3W/MK2fZmxP2nNtrohgqtGX3uXNZO6WA1IPBeq26iKlAg5gheW2izmhXjdOXQrJONOz0eh1O+OyXa/4HhQAGQVC0tqfdCTraU2razhKrOqZfaGiW1ATGYGnELR2UANE5AALO3wwktOuceaOCxFxzMAJ504o89mi455hqzWymN48UWsFupucAHA9FlqL7MR/7jwMsTW92Yk5nXwRGlY2tayqycLgHNLhqCJGnIqpxIjkdm4AGB5HAhRMrBgk7lUuW8BVZlpoeo1V+8KbWsxHKPqkLLImX3TJ+aOuStU72pnesdaLUzEe6TxAHuiF126zYMRpuDZcC7CSAWEB08IJ1KZK+UJJ1wa5rpzGYUVrote1zToRBVGy0GkY6NQOadIOXREGty0SSJXJ4te9lNGs5smGvjwlUbQMjGm7otTtdYv8AEVDH3h4y0T6oFY7ne4ugEiAQeMz7ytUZramzM4NyaRyzWtoaJOcKT7eziprx2e7LATmHtlpiNMiD091T/wCnjgpWGMvdZEs0oPa10Sm8WcU03mzimC7xwXfsA4KfQiL/ACH9CN5tSS+xDgkp9CIfyJFOi6HA8wt3dtTRYIrZ3TVlrTyC0zMGF8G8oumisXtVd+JmMatz8FsrAZooPa6cggqqStUbcOR45qSPP+3kJGvklbbP2dRzeBy6FQFZD1cZ7kmiG1nIcnN9Vo/sJqZaDfzQKmO8Oo9Vq7C5Q2czVQ/uX9okst1MAAOnDcp7yaxlEtwjDwjfyHFOc+NEJvSqSQJS2U7UghskYMeK2lso42QsjsrR7xK2rQlZLVIzLblzO6dQil33TTYIwDPXKJ6xqrdXVOooIasVKwNaZY3DxAynqFZqBS0xkorU7JQ1wV+TH33cdR9pxAAsMTnmCBBkdEXuq66dIBjmgGBB4n+xV4jNMtILntJENYZ5ugBK2PBcmS2vZ3WA646sDlksxgWh2vq9+mDrhc4/zO/ss0bY2YnNdDB8Ec/Uu8rJMK5hXO1HFVql4sBglXGctQuKsLYDoUkEg1y1Fw1JY1Zh+qP7OP7scCrJmbCz0m6HTSVC0DVWrgdLCFBahmVUakYvaazw8O45IKQtXtHQmmTwzWTDllyKmei0M92FL64EwwR1HqtHYzms05HbLVzCqYur4cWFrZaAxhKztCqCS55zJy5Bd2nvjDFNusS7kNwQF15uOnRWQxtqzBPMk6PVdmWtwiCtBWrsaM3R6ryTZ6+nUgTLiNYEH96o+dvXFvdAEwNNJ9Urg0x1lTVmtvRxDQ+n3oz6hS3TejagBQE7XNLOiE2faFrXmozJs99vAExjb03jlPVKYzyLo9LLlXqvkFRWa1B7ARoQnPOSSTKxkwJ0G/ouWu9aLGdo+qxrInESBlug70O2ltXZ2SsRkS0tHV/dHqvGrziWt/CI6TGifHj3iyybPBe2j2jNe1VKjCQwkBgP4WiB55nxQiq+XSog1PIzW9JJUjE23yx1KuZiSn2h06hQsjEpqikhENGpCSaISUMlOkE6mqMbNPzcOhQmuMyr1wVIqxxHor59HPwvlHpGz9bUclJadSqWz7u/4Iham5qk2ga86UscOSwWhhei2luRXn9vp4ajhzVGVHX/AKbL5RGIlYamTeWSGNKns1bCYOh9VQb9TDfDjwQ35cNU1S9oxNfnI3ciqbLkcDn9DGa19jteWF3gk6yzpqn9Vrg4qxxbtle57rDGw2m4z804TPRWRsriJhrs92QhWrGx7NB5LSXcSfu/VRuXZq9lVRnG7F1Ywhwz45x1KD2nZO00nGMJaciSeOWQheqt0VK10cWXAgpd78FUoxZHdVA06TW7wB6K47IKCjU3JznyYCpZIB29rFtjdGpdTA/7gvML2seEN3yM+a9nvTZ/7XRq0hqGY2Hd2jSCyeR914velsxRlEZEHIg7wRxWnAnRnytXRQslLE8Dmr962PCRCoWWpDgVevK2YiMoWl3uKFVA5re8iFupw0KgHd5WrVWLgFL7BdFJoSSakpZCCbrW15JGXIq1db4rM6x5oArdhtZD2z+Ieqs3WZFi2tUesXCf4gRe2jNBbkd3mlHbcM1WaAVWCw+0FKKs8Vu6wWR2oo5g+CryLg36GVZUvsAAp5TIT1mO+W7JaJyOo0RSy2uNVnCSDIRNrzAPEAqGjlanHsluXk11hqgo1ZKkLD2C8y3UIzZb3SuJSsnBrmVUytUG7xQujbiQpm1Z0SsW7ZZaeCsWel/f9FWoNJMDzWkuW6cUOcO4P9x/RLGLk6RMpKKtk912PBTL3auz/lGi+br0AdUqOGhqVHDoXuIX0ptdeIs9jr1fwU3EczENA8SF8102d0DkuljjSowSk27BjTB0UtWrmJU1ah5qs/IiU1EJnC7vJ1VyjL80+qMkEkYckk16SAGwidw3Z2tQE/KDPU8ErtuZ1QScm/U9Fo7qohpAGQCZlZqrrEEI9bNAgNjOiO182BKMDaqzm01KWE8M1pKgQi+KWJjuiWStF2GW3JF/kw6eFBXtDW6nPhvVGreTj8uQ+qzxg5HezarHi4b5+kEatQDUgdVobwpxUcI0iOmER++SwTnE6meq9JvuzkCnV3EBruXA+fqmnjqJyp6r1pJVSKFmoEnJGLHZHKC6nNBzWloMasrYyRVo2Jx3q/Rs0LhtA0C0dzXJMOqDo0+/6KIxc3SCTUFbH3Jc2OHOyZ9XfoFqWtAEDIKOk2Am2u1tpsc9xhrQXE8ABJW2EFBcGGc3N2zzb4232G0qVlae9Ud2jxwZTPd83wf5SvJgr+0V+Otlqq13feMMH4abcmDyz6koeSr0is49UHOzI5q5UqBDgVIDzRB5Kza6bcAg6aqsHKRr1DRKZUakrTqAP9v0SRQJm1a3uwm2Kn3lK1qks7M0Chy7qeYR+q3uIBZa4YMTiGgakmAPFZ7ab4kZGlZehqn/AID3KUYOXzftGzj+I8A7mjNx8FhL520qVZbTHZt46vPjuWdqVS4kuJcTqSSSepKamoizpK4kkpIH0qeJwHEgeZhe20LC2o3s3CWkQfKF5Ds/YjVtFMAZBzXOPAAz7L2W76zWgueQ1rRLnEwABvJSyGQCtOztSzuh2bfuP3OHA8HDhv16WmWnINBlxyAbqSoL5+LTJ7OjRFWnvdUyxflbuHM+SdsHtFQq2gtfTbSe7/LOIuB4sxO0Pr4LHLFb4ZuUpKNtGv2d2dwQ+rm/cNQz9TzWspNUVmoqwGrRGKiqRklJydsdiXmvxg2owURZmHvVPmj8A1Hit/brWGMJ4CV86bWXsbTbKjyZAOEfy6x4yPAJlyxGDWBJzkpUNRytFG1nd0+H1KqqWoe74hRIA7KeCmJyCR4ckuBJBBvLBVFRgcN6ivK8BQYXnM6NHElUdnbRgdgdodORVDba0TVYwaNbPi4/oPqlapiQmpq0BrfetWsZqPJ4DRo6N0VRJJSOJJJJACSSSQBstgqXzHifTJT7cX0SRZ2HuiHVI3u+608hrHMKbZOzdlRxuy7pd7qr/wBLxMq1anzPD3Z5YQQYnoI8kjLIcMzNFkmFoKFiFNmJ+W8ZwctIO4qncljk4omNwiT0lGbuu82qsWnFDROEiDJyaI4az0WeTt0d2EVix75I3vw1+I4tP+GtBis35HnSq0aSdz/XUcF6E9y8usGwbaTJae+cyefLgtVc+0RaOytOTwO686PA3E8VccOVXwDfidtF9msxDT/Ef3Wj38NfBeHM0Wg262i+12txB7jCWM8Dmf3wWfJVkVRWzrqihqvA3rrioDTTEHXPkRoFwBdhSNYgBrWrpCkhNcgBoCSe0JIALvdGiC3najUqucdch5ABFrUckCq/MU0jHpV2MSSSSGwSSSSAErt1WPtKrG8SPIZlUwtrsBdcl9Yj/S3w1P74IYI0TLMAzCRlEEeypX2/DZ6rjvaWj+buj1RisFk9s7dkykN/ed0GQHr5KtlsI3JIi2djDlqtfsTR/wATVJ/A3zxGPdYe5qxaMt63GxpOJ7uOEeUn3CzL5neztfxX+jbuqZwsV8R7+7Knhb85ybxBO/wEnwC1VStgaXHqvFdpr1NotLnT3WktH/I+3gtKVs8+wUxsBIuXHOTCrRDpShcCfyQBxrU9cKUoARUacU1oQBNTCSc1JAFu1HJBaupRu0hBa47xTSMmmI0kkkhrEkkkgBzAvVrgs4o2djeWfVea3PQxVqY4uHkO8fRet3ZZsZH4R6pWShlenhYXHU6BeZXva+0rPO6YHQZf38V6NtnbuzpOjcMupyH1K8sxJGasC8hGw1I/fovUth6H8DEdST9MvZeV2U5+69cuN3ZWRk/hk9Tmqor3G3VTrCo/kE/EG/uyolrT3nd0eO/wEnwXlbRARna29O3tJ3tpy0fm+8foB4INUK0pHIYwlclJJrZTED25BdAXJXZQApXJXSU2UAIp1Nq4ApGhAHK74BXFFXMuASQAUqoRavnP73IvUQe1fOVMjJpyJJJJKaxJJJIAObJ2UvtDAOZ6bvdex2GiGNXmnw5oTVeeDWgeJM+gXpFur4KRO+IHilZKPPNvryxPDBxxHoJa3/kskOCuX1ae0rvPPCOjcvYnxVKFWb4KkkEbuZLmtnUgeZXoO1N79hZstQAGj/Ucm/r4LDbM08Vop8iSegE+oCsba3l2lYUwcmZu/M4ZeTY8ypguRdVO9sfoz7dExxTnFREq4wjk4mPdNBV65KYNop4tJLjOnca58kcMpQBG+xVA4NLTiJwhuRdMMdGXJ7frwUMo7ZG0xUbVcXAhod3jIwNs9IGSBm4mrrvwxGapXndgpnI/K0Yg4kOc7GWFzWnPCe6Z0zymCoAo9kcJduDg3xIc70b9QrFSwhtIPcSHODSwRAMkGOLu4ZJEAEgZk5du2mS6MTWtLqbXYmB4JcXYYaWuGKA/PLXXNK2Whj3uee0eXEkSWswtnJo+fIabuikCFzWyMP4WTnMuLQXdMyRHJdhT2V9KQHMgb3OqPMDpTYJ8lDVIExMSYnXDOUxviEAU5l6SbTPeXUAF3lBax7x6lGHlBXHNTIy6ddnEkkkpqEkkkgD0L4bU+7UP+oDyaD7rRbV2/BSJ4NJ8YgfVZ74eGKTz/wDYfo1ij25vA4AB95wHg0F3rCVjx5aRikguBy7jySG20GtlaoZUqVHfLTpuJ8SIjyPmg1WuXuc93zOJcepT6dpik9o1qObP5WZ/1EeSgJVkUYpyticVxcJXJTCHQVMx5GhjIjLg4Frh4gkeKiapAgCTt3YcOI4cjhkxIAAy5AAeA4JgaklKALFjtOA56GCYElpaZY9oykg7pEgkZTKjrkY3YflxOw7u7Jw5bsoUSUoAlam135JMcmWjRAEFMpJoKSADLkFSSUyM+HpiSSSSmgS6EkkAb/Yg/wCHP5neyFbYnvU/5/VqSSVlmP5GcCR0SSSmnwRsCc5JJWmN9jCuSkkgge0p0pJIA6HLjikkgCM1CnBy6kgCZh0TLRouJKQK6SSSU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90" name="AutoShape 6" descr="data:image/jpeg;base64,/9j/4AAQSkZJRgABAQAAAQABAAD/2wCEAAkGBhMSERQUEhQWFBUWGBUVFRUUFBQUFBQVFBUVFBQUFBQXHCYeFxkkGRQUHy8gJCcpLCwsFR4xNTAqNSYrLCkBCQoKDgwOGg8PGCwkHyQqLCksLCwpKSksLCwsLCwsLCwsKSksLCwsKSwsKSwpLCksLCwsLCwpLCwsLCwsKSwsLP/AABEIARMAuAMBIgACEQEDEQH/xAAcAAABBQEBAQAAAAAAAAAAAAAFAAIDBAYBBwj/xABCEAABAwEFBQYDBgQFAwUAAAABAAIRAwQFEiExBkFRYXETIoGRscEHMqEUQlJy0fAjgrLhJDNiosIVkuI0Q1Njg//EABoBAAIDAQEAAAAAAAAAAAAAAAACAQMEBQb/xAApEQACAgEEAQQCAQUAAAAAAAAAAQIRAwQSITFBEyIyUWGBFAUjM3Gx/9oADAMBAAIRAxEAPwDB3IciOSH24Q4q1cj+8mXpT75WE9i+Yg0nvskkNLmh3QuAP0lWtpqbKVaKDjhwAnOe9nOvKErbYwGAbyg7xktOPn9Hndfi9PJf3yELvp1qlN7w7Jkz4CU246NW01hSa/CXTm7QAeqr2C3vYx7WmA7XyjJVLM4h0gkEaEEgjoQrKfJh4Du0t1VbG9rHVA4mSC3lGoPVWtlbvbaHPFR5Aa0EZxJM/os/bKjnCXEuPFxLj5lPoPIGRIy3EhQ4txq+fsL5OWi1Pa4gOORI6wYWh2PoU6tSp9odkGAtkxnJn2WWr6o3s7cptLnNBjC2fOR7IyfF26Bdgu1V3BxDXGMTgM90mPoj2ylioVy/7TWNOPlGINnLWSs7a2Q4jgSPIx7J1NTJWqsgs3yGsqPFJ5cwHuunVW9n7obaWvdUrYMOgyzymc0KtGijoNyQ48UmSdfk9wBmCQDuMb0etv2PsB2Zd2sZ5u15zks/95SlDjdEEdJ/fzJiROe6c/oj+2TqOKl2BHynFh8MOnis6z5lPa7M5kYgROY5oa9yZPgvbO0G1auGo4huEnU6iI9SqFvEVXNBJaHEDOcgU2znJR1NVNc2QajZu9KFKhXbVEud8uU/diB4rN0my9gJyJAJ5SJTwoanzBQopNv7JstXxRayrDDIgeeaSqVdUlK4RBorqqQ8K5fTO8ChlhdBCM3w2WtPJYT2UeYgarWLnKjbKcTzVtgzXbbQJZMQrMcqZz9Zi9XE35XJRsdlLqbnjRuqfs9YRWtTKTjAeSDHIE+yI7NUg+jWad8+gUGybYt9ED8bh9HBXOXEvwefron2tuF1lqFsHASMBO/IEhNuS4n2im9zCO5rzMStj8XmnsqBI+8f6EP+HM4KvA8te7Cq9R+lu8jbVuow9splpg5EarW/Dsfxqn5B6lANpmxaKnX2CP8Aw6/z3Zx3PdWZHeNv8Cx+RlbzbFWp+d/9ZXKalvhv8apH43/1FHdn7FQdZaxqEB8kNJidBEeKdyUVZCVmdr6LQ/D27WVn1hUaHYWiJ5kz6Kjf12splopPFSWyYIMHLgjXwxaW1awOUsGvUqvLK8baGivcY+0Niq4Dc5wHQEp8JW4fx6n53/1FHLJQabDUdHeBOfirHKkhUjNHUrU7atOGhpofQLLu1K1O2lKGUOh9Aln84/sldMzVn0UdQZo3sndorVDP3YMdZ/RUb+YG13ACBl6Jty3bSK4s0dxbOMr2QvOT5dn0dAWVqMioAdzoPg6F6NsjQcyxmYzxHzM+68+t9ItrZ64yfN0qrHO5SVjSXCHX7RDagjSAuqTaOe0bP4fdcV0PihZdk1mOa0FrE0QVnwIeRwJH1Whpd6gsT7PXYXcQDvVyvVBbCqPGac1pKgn8FzZyzwysOpHkhuzWV4Uo/wDkPoUUsNqbTDw7ePZCdnXg2+idxqD6q+LbUmeb1WL0slLo9A+MRJs1nyjv6/8A5lP2EYDYmxrGf1TPi+0/ZqBzjGPCWO1QfYbaJtOhUFZwaym0Gd5knIDeZVLi3h4+ym6mBNtaQFQQNTrxyQ667/fZnF1MAuLcMuzAzGcbyo79vk2iq50YW/dbvjieaGrXGPtplbfPBLVtLnElxJJJJPM5lcAncT9UwLoO5NQWELNUjLTkBPpr5Kem8gzHRwJafqEOpHgPGXecBWaNYcST09M5VbQ6ZbqWUPk5TxIznmdCtVgs5suCmRp3m7wctQstZw4amDuygmfoVaa4tzOXMCI68lXJN1yNSM/WEOcOq1W2zgaVnjgfQIDbbKDL2Tvxbx1CP7auJo2fh/4qyTuUf2V1SZDsEf4lT8rfUoRtH/6h3gi+wIHavkx3R6lCdpo+0OjkoX+V/wCgfxPQtmiPs3Ex+i8+2gdNoOe//ktpsBSxWZ5J3uHlCwV7ZVn8nu/qKrxRrJImT9qLe0je+z8qSW0hzp/l/RJaIfEWXZNbYFZ8aYiR45o5dbppkLPdgcIduOR6o3cdTULLNUz02jmp40wbaGw4rlKtCmvBkOKjs9IO1SGlrkic4lVLJV7G0sqfhcHeWqPuslMQJzQy9KDZ7u5WQdOmYdZp/Ux2u0WtsdpHWtwMns2gYWnTFnJ46GFmajzEbh6o3fty1LM2l2kTUBcANwETPmEEc1aI1S29Hn6fkiSTnMTU4gk9vPyhMXUElj7Vu/fjCuUBpDcxvmFQogDMx4ojSrDcc+EfTgq2OixQtDgTiB6iMuUKz2jCJBM+iVmM54R++isteBqBi6ZT1VdllFANgyP0BHor21F4tq2Whh1a4tcOBDSq1e0Acs9+5U7S3EwweY5kcuMSpS5TYr6KVhrFpkGDyTLfXL3SVJd1ldUJDBJ1UNpYQYORCv4spD1z7RuoWd9JozdJDuE8QgNteS6TmSZPUqxQpkiQCQNTGQ6qtadQoUUm2ibCO0FUO7KDMA+ySHWgZBJEVSoG7NPc1IVKTmHin3XTLKhadVDs5U7zh0K0jruxw5vzD6hV5Y3yb/6dqdlRl0zP3szvFUWPhFr7p5oTTbKynon2cNQpoElWW2U8FNRolucIDaDNrL4NeuDmAxjKYB5CXHzJ8gqN32cvdCZef+a/r65o7cNlhgO85rRJ7IKjy+y8rX02Vat05Rpvb1VUXM/QiOe5bCjRk6SjFisw3tB65rN60kafRizzarcNUCcM9NFT7EgwQQea9pp3a0g90RGkKm7ZijUGbB5JlqH5Qj0y8HlTbuecwJHp1CK2C5HGN3LcvT7vuCnTEYQ7hIRahYKbTlTYP5Qledsn0Io86bcNaO60ngQqtuuOqJxtjy9F605shZjaaykNxbvRQsjsHBUeW1rGSCc8stdyr2V8GJkH6/3R/tw3ERvzjmg9tojFiZlvIWpO+GZWghsRVDLQ6dMJHkUO2mqNdXcW6e8ldpWF84mmJzG4ptS6Hu3hTugpbrI9OdVRrfh/Ym1KFdrhIJI/2BYy/bMKdZ7Bo10DyB91oLjttayhwZBxaz0hDrwu99ao57iJcZPp7JIzSm3fBLxSpcEN9YOypYdd/kklUuckAYtElZHLBLsh4ZvwWrjfFXqFvLodmF55dr4qt6re3W/MK2fZmxP2nNtrohgqtGX3uXNZO6WA1IPBeq26iKlAg5gheW2izmhXjdOXQrJONOz0eh1O+OyXa/4HhQAGQVC0tqfdCTraU2razhKrOqZfaGiW1ATGYGnELR2UANE5AALO3wwktOuceaOCxFxzMAJ504o89mi455hqzWymN48UWsFupucAHA9FlqL7MR/7jwMsTW92Yk5nXwRGlY2tayqycLgHNLhqCJGnIqpxIjkdm4AGB5HAhRMrBgk7lUuW8BVZlpoeo1V+8KbWsxHKPqkLLImX3TJ+aOuStU72pnesdaLUzEe6TxAHuiF126zYMRpuDZcC7CSAWEB08IJ1KZK+UJJ1wa5rpzGYUVrote1zToRBVGy0GkY6NQOadIOXREGty0SSJXJ4te9lNGs5smGvjwlUbQMjGm7otTtdYv8AEVDH3h4y0T6oFY7ne4ugEiAQeMz7ytUZramzM4NyaRyzWtoaJOcKT7eziprx2e7LATmHtlpiNMiD091T/wCnjgpWGMvdZEs0oPa10Sm8WcU03mzimC7xwXfsA4KfQiL/ACH9CN5tSS+xDgkp9CIfyJFOi6HA8wt3dtTRYIrZ3TVlrTyC0zMGF8G8oumisXtVd+JmMatz8FsrAZooPa6cggqqStUbcOR45qSPP+3kJGvklbbP2dRzeBy6FQFZD1cZ7kmiG1nIcnN9Vo/sJqZaDfzQKmO8Oo9Vq7C5Q2czVQ/uX9okst1MAAOnDcp7yaxlEtwjDwjfyHFOc+NEJvSqSQJS2U7UghskYMeK2lso42QsjsrR7xK2rQlZLVIzLblzO6dQil33TTYIwDPXKJ6xqrdXVOooIasVKwNaZY3DxAynqFZqBS0xkorU7JQ1wV+TH33cdR9pxAAsMTnmCBBkdEXuq66dIBjmgGBB4n+xV4jNMtILntJENYZ5ugBK2PBcmS2vZ3WA646sDlksxgWh2vq9+mDrhc4/zO/ss0bY2YnNdDB8Ec/Uu8rJMK5hXO1HFVql4sBglXGctQuKsLYDoUkEg1y1Fw1JY1Zh+qP7OP7scCrJmbCz0m6HTSVC0DVWrgdLCFBahmVUakYvaazw8O45IKQtXtHQmmTwzWTDllyKmei0M92FL64EwwR1HqtHYzms05HbLVzCqYur4cWFrZaAxhKztCqCS55zJy5Bd2nvjDFNusS7kNwQF15uOnRWQxtqzBPMk6PVdmWtwiCtBWrsaM3R6ryTZ6+nUgTLiNYEH96o+dvXFvdAEwNNJ9Urg0x1lTVmtvRxDQ+n3oz6hS3TejagBQE7XNLOiE2faFrXmozJs99vAExjb03jlPVKYzyLo9LLlXqvkFRWa1B7ARoQnPOSSTKxkwJ0G/ouWu9aLGdo+qxrInESBlug70O2ltXZ2SsRkS0tHV/dHqvGrziWt/CI6TGifHj3iyybPBe2j2jNe1VKjCQwkBgP4WiB55nxQiq+XSog1PIzW9JJUjE23yx1KuZiSn2h06hQsjEpqikhENGpCSaISUMlOkE6mqMbNPzcOhQmuMyr1wVIqxxHor59HPwvlHpGz9bUclJadSqWz7u/4Iham5qk2ga86UscOSwWhhei2luRXn9vp4ajhzVGVHX/AKbL5RGIlYamTeWSGNKns1bCYOh9VQb9TDfDjwQ35cNU1S9oxNfnI3ciqbLkcDn9DGa19jteWF3gk6yzpqn9Vrg4qxxbtle57rDGw2m4z804TPRWRsriJhrs92QhWrGx7NB5LSXcSfu/VRuXZq9lVRnG7F1Ywhwz45x1KD2nZO00nGMJaciSeOWQheqt0VK10cWXAgpd78FUoxZHdVA06TW7wB6K47IKCjU3JznyYCpZIB29rFtjdGpdTA/7gvML2seEN3yM+a9nvTZ/7XRq0hqGY2Hd2jSCyeR914velsxRlEZEHIg7wRxWnAnRnytXRQslLE8Dmr962PCRCoWWpDgVevK2YiMoWl3uKFVA5re8iFupw0KgHd5WrVWLgFL7BdFJoSSakpZCCbrW15JGXIq1db4rM6x5oArdhtZD2z+Ieqs3WZFi2tUesXCf4gRe2jNBbkd3mlHbcM1WaAVWCw+0FKKs8Vu6wWR2oo5g+CryLg36GVZUvsAAp5TIT1mO+W7JaJyOo0RSy2uNVnCSDIRNrzAPEAqGjlanHsluXk11hqgo1ZKkLD2C8y3UIzZb3SuJSsnBrmVUytUG7xQujbiQpm1Z0SsW7ZZaeCsWel/f9FWoNJMDzWkuW6cUOcO4P9x/RLGLk6RMpKKtk912PBTL3auz/lGi+br0AdUqOGhqVHDoXuIX0ptdeIs9jr1fwU3EczENA8SF8102d0DkuljjSowSk27BjTB0UtWrmJU1ah5qs/IiU1EJnC7vJ1VyjL80+qMkEkYckk16SAGwidw3Z2tQE/KDPU8ErtuZ1QScm/U9Fo7qohpAGQCZlZqrrEEI9bNAgNjOiO182BKMDaqzm01KWE8M1pKgQi+KWJjuiWStF2GW3JF/kw6eFBXtDW6nPhvVGreTj8uQ+qzxg5HezarHi4b5+kEatQDUgdVobwpxUcI0iOmER++SwTnE6meq9JvuzkCnV3EBruXA+fqmnjqJyp6r1pJVSKFmoEnJGLHZHKC6nNBzWloMasrYyRVo2Jx3q/Rs0LhtA0C0dzXJMOqDo0+/6KIxc3SCTUFbH3Jc2OHOyZ9XfoFqWtAEDIKOk2Am2u1tpsc9xhrQXE8ABJW2EFBcGGc3N2zzb4232G0qVlae9Ud2jxwZTPd83wf5SvJgr+0V+Otlqq13feMMH4abcmDyz6koeSr0is49UHOzI5q5UqBDgVIDzRB5Kza6bcAg6aqsHKRr1DRKZUakrTqAP9v0SRQJm1a3uwm2Kn3lK1qks7M0Chy7qeYR+q3uIBZa4YMTiGgakmAPFZ7ab4kZGlZehqn/AID3KUYOXzftGzj+I8A7mjNx8FhL520qVZbTHZt46vPjuWdqVS4kuJcTqSSSepKamoizpK4kkpIH0qeJwHEgeZhe20LC2o3s3CWkQfKF5Ds/YjVtFMAZBzXOPAAz7L2W76zWgueQ1rRLnEwABvJSyGQCtOztSzuh2bfuP3OHA8HDhv16WmWnINBlxyAbqSoL5+LTJ7OjRFWnvdUyxflbuHM+SdsHtFQq2gtfTbSe7/LOIuB4sxO0Pr4LHLFb4ZuUpKNtGv2d2dwQ+rm/cNQz9TzWspNUVmoqwGrRGKiqRklJydsdiXmvxg2owURZmHvVPmj8A1Hit/brWGMJ4CV86bWXsbTbKjyZAOEfy6x4yPAJlyxGDWBJzkpUNRytFG1nd0+H1KqqWoe74hRIA7KeCmJyCR4ckuBJBBvLBVFRgcN6ivK8BQYXnM6NHElUdnbRgdgdodORVDba0TVYwaNbPi4/oPqlapiQmpq0BrfetWsZqPJ4DRo6N0VRJJSOJJJJACSSSQBstgqXzHifTJT7cX0SRZ2HuiHVI3u+608hrHMKbZOzdlRxuy7pd7qr/wBLxMq1anzPD3Z5YQQYnoI8kjLIcMzNFkmFoKFiFNmJ+W8ZwctIO4qncljk4omNwiT0lGbuu82qsWnFDROEiDJyaI4az0WeTt0d2EVix75I3vw1+I4tP+GtBis35HnSq0aSdz/XUcF6E9y8usGwbaTJae+cyefLgtVc+0RaOytOTwO686PA3E8VccOVXwDfidtF9msxDT/Ef3Wj38NfBeHM0Wg262i+12txB7jCWM8Dmf3wWfJVkVRWzrqihqvA3rrioDTTEHXPkRoFwBdhSNYgBrWrpCkhNcgBoCSe0JIALvdGiC3najUqucdch5ABFrUckCq/MU0jHpV2MSSSSGwSSSSAErt1WPtKrG8SPIZlUwtrsBdcl9Yj/S3w1P74IYI0TLMAzCRlEEeypX2/DZ6rjvaWj+buj1RisFk9s7dkykN/ed0GQHr5KtlsI3JIi2djDlqtfsTR/wATVJ/A3zxGPdYe5qxaMt63GxpOJ7uOEeUn3CzL5neztfxX+jbuqZwsV8R7+7Knhb85ybxBO/wEnwC1VStgaXHqvFdpr1NotLnT3WktH/I+3gtKVs8+wUxsBIuXHOTCrRDpShcCfyQBxrU9cKUoARUacU1oQBNTCSc1JAFu1HJBaupRu0hBa47xTSMmmI0kkkhrEkkkgBzAvVrgs4o2djeWfVea3PQxVqY4uHkO8fRet3ZZsZH4R6pWShlenhYXHU6BeZXva+0rPO6YHQZf38V6NtnbuzpOjcMupyH1K8sxJGasC8hGw1I/fovUth6H8DEdST9MvZeV2U5+69cuN3ZWRk/hk9Tmqor3G3VTrCo/kE/EG/uyolrT3nd0eO/wEnwXlbRARna29O3tJ3tpy0fm+8foB4INUK0pHIYwlclJJrZTED25BdAXJXZQApXJXSU2UAIp1Nq4ApGhAHK74BXFFXMuASQAUqoRavnP73IvUQe1fOVMjJpyJJJJKaxJJJIAObJ2UvtDAOZ6bvdex2GiGNXmnw5oTVeeDWgeJM+gXpFur4KRO+IHilZKPPNvryxPDBxxHoJa3/kskOCuX1ae0rvPPCOjcvYnxVKFWb4KkkEbuZLmtnUgeZXoO1N79hZstQAGj/Ucm/r4LDbM08Vop8iSegE+oCsba3l2lYUwcmZu/M4ZeTY8ypguRdVO9sfoz7dExxTnFREq4wjk4mPdNBV65KYNop4tJLjOnca58kcMpQBG+xVA4NLTiJwhuRdMMdGXJ7frwUMo7ZG0xUbVcXAhod3jIwNs9IGSBm4mrrvwxGapXndgpnI/K0Yg4kOc7GWFzWnPCe6Z0zymCoAo9kcJduDg3xIc70b9QrFSwhtIPcSHODSwRAMkGOLu4ZJEAEgZk5du2mS6MTWtLqbXYmB4JcXYYaWuGKA/PLXXNK2Whj3uee0eXEkSWswtnJo+fIabuikCFzWyMP4WTnMuLQXdMyRHJdhT2V9KQHMgb3OqPMDpTYJ8lDVIExMSYnXDOUxviEAU5l6SbTPeXUAF3lBax7x6lGHlBXHNTIy6ddnEkkkpqEkkkgD0L4bU+7UP+oDyaD7rRbV2/BSJ4NJ8YgfVZ74eGKTz/wDYfo1ij25vA4AB95wHg0F3rCVjx5aRikguBy7jySG20GtlaoZUqVHfLTpuJ8SIjyPmg1WuXuc93zOJcepT6dpik9o1qObP5WZ/1EeSgJVkUYpyticVxcJXJTCHQVMx5GhjIjLg4Frh4gkeKiapAgCTt3YcOI4cjhkxIAAy5AAeA4JgaklKALFjtOA56GCYElpaZY9oykg7pEgkZTKjrkY3YflxOw7u7Jw5bsoUSUoAlam135JMcmWjRAEFMpJoKSADLkFSSUyM+HpiSSSSmgS6EkkAb/Yg/wCHP5neyFbYnvU/5/VqSSVlmP5GcCR0SSSmnwRsCc5JJWmN9jCuSkkgge0p0pJIA6HLjikkgCM1CnBy6kgCZh0TLRouJKQK6SSSU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92" name="AutoShape 8" descr="data:image/jpeg;base64,/9j/4AAQSkZJRgABAQAAAQABAAD/2wCEAAkGBhMSERQUEhQWFBUWGBUVFRUUFBQUFBQVFBUVFBQUFBQXHCYeFxkkGRQUHy8gJCcpLCwsFR4xNTAqNSYrLCkBCQoKDgwOGg8PGCwkHyQqLCksLCwpKSksLCwsLCwsLCwsKSksLCwsKSwsKSwpLCksLCwsLCwpLCwsLCwsKSwsLP/AABEIARMAuAMBIgACEQEDEQH/xAAcAAABBQEBAQAAAAAAAAAAAAAFAAIDBAYBBwj/xABCEAABAwEFBQYDBgQFAwUAAAABAAIRAwQFEiExBkFRYXETIoGRscEHMqEUQlJy0fAjgrLhJDNiosIVkuI0Q1Njg//EABoBAAIDAQEAAAAAAAAAAAAAAAACAQMEBQb/xAApEQACAgEEAQQCAQUAAAAAAAAAAQIRAwQSITFBEyIyUWGBFAUjM3Gx/9oADAMBAAIRAxEAPwDB3IciOSH24Q4q1cj+8mXpT75WE9i+Yg0nvskkNLmh3QuAP0lWtpqbKVaKDjhwAnOe9nOvKErbYwGAbyg7xktOPn9Hndfi9PJf3yELvp1qlN7w7Jkz4CU246NW01hSa/CXTm7QAeqr2C3vYx7WmA7XyjJVLM4h0gkEaEEgjoQrKfJh4Du0t1VbG9rHVA4mSC3lGoPVWtlbvbaHPFR5Aa0EZxJM/os/bKjnCXEuPFxLj5lPoPIGRIy3EhQ4txq+fsL5OWi1Pa4gOORI6wYWh2PoU6tSp9odkGAtkxnJn2WWr6o3s7cptLnNBjC2fOR7IyfF26Bdgu1V3BxDXGMTgM90mPoj2ylioVy/7TWNOPlGINnLWSs7a2Q4jgSPIx7J1NTJWqsgs3yGsqPFJ5cwHuunVW9n7obaWvdUrYMOgyzymc0KtGijoNyQ48UmSdfk9wBmCQDuMb0etv2PsB2Zd2sZ5u15zks/95SlDjdEEdJ/fzJiROe6c/oj+2TqOKl2BHynFh8MOnis6z5lPa7M5kYgROY5oa9yZPgvbO0G1auGo4huEnU6iI9SqFvEVXNBJaHEDOcgU2znJR1NVNc2QajZu9KFKhXbVEud8uU/diB4rN0my9gJyJAJ5SJTwoanzBQopNv7JstXxRayrDDIgeeaSqVdUlK4RBorqqQ8K5fTO8ChlhdBCM3w2WtPJYT2UeYgarWLnKjbKcTzVtgzXbbQJZMQrMcqZz9Zi9XE35XJRsdlLqbnjRuqfs9YRWtTKTjAeSDHIE+yI7NUg+jWad8+gUGybYt9ED8bh9HBXOXEvwefron2tuF1lqFsHASMBO/IEhNuS4n2im9zCO5rzMStj8XmnsqBI+8f6EP+HM4KvA8te7Cq9R+lu8jbVuow9splpg5EarW/Dsfxqn5B6lANpmxaKnX2CP8Aw6/z3Zx3PdWZHeNv8Cx+RlbzbFWp+d/9ZXKalvhv8apH43/1FHdn7FQdZaxqEB8kNJidBEeKdyUVZCVmdr6LQ/D27WVn1hUaHYWiJ5kz6Kjf12splopPFSWyYIMHLgjXwxaW1awOUsGvUqvLK8baGivcY+0Niq4Dc5wHQEp8JW4fx6n53/1FHLJQabDUdHeBOfirHKkhUjNHUrU7atOGhpofQLLu1K1O2lKGUOh9Aln84/sldMzVn0UdQZo3sndorVDP3YMdZ/RUb+YG13ACBl6Jty3bSK4s0dxbOMr2QvOT5dn0dAWVqMioAdzoPg6F6NsjQcyxmYzxHzM+68+t9ItrZ64yfN0qrHO5SVjSXCHX7RDagjSAuqTaOe0bP4fdcV0PihZdk1mOa0FrE0QVnwIeRwJH1Whpd6gsT7PXYXcQDvVyvVBbCqPGac1pKgn8FzZyzwysOpHkhuzWV4Uo/wDkPoUUsNqbTDw7ePZCdnXg2+idxqD6q+LbUmeb1WL0slLo9A+MRJs1nyjv6/8A5lP2EYDYmxrGf1TPi+0/ZqBzjGPCWO1QfYbaJtOhUFZwaym0Gd5knIDeZVLi3h4+ym6mBNtaQFQQNTrxyQ667/fZnF1MAuLcMuzAzGcbyo79vk2iq50YW/dbvjieaGrXGPtplbfPBLVtLnElxJJJJPM5lcAncT9UwLoO5NQWELNUjLTkBPpr5Kem8gzHRwJafqEOpHgPGXecBWaNYcST09M5VbQ6ZbqWUPk5TxIznmdCtVgs5suCmRp3m7wctQstZw4amDuygmfoVaa4tzOXMCI68lXJN1yNSM/WEOcOq1W2zgaVnjgfQIDbbKDL2Tvxbx1CP7auJo2fh/4qyTuUf2V1SZDsEf4lT8rfUoRtH/6h3gi+wIHavkx3R6lCdpo+0OjkoX+V/wCgfxPQtmiPs3Ex+i8+2gdNoOe//ktpsBSxWZ5J3uHlCwV7ZVn8nu/qKrxRrJImT9qLe0je+z8qSW0hzp/l/RJaIfEWXZNbYFZ8aYiR45o5dbppkLPdgcIduOR6o3cdTULLNUz02jmp40wbaGw4rlKtCmvBkOKjs9IO1SGlrkic4lVLJV7G0sqfhcHeWqPuslMQJzQy9KDZ7u5WQdOmYdZp/Ux2u0WtsdpHWtwMns2gYWnTFnJ46GFmajzEbh6o3fty1LM2l2kTUBcANwETPmEEc1aI1S29Hn6fkiSTnMTU4gk9vPyhMXUElj7Vu/fjCuUBpDcxvmFQogDMx4ojSrDcc+EfTgq2OixQtDgTiB6iMuUKz2jCJBM+iVmM54R++isteBqBi6ZT1VdllFANgyP0BHor21F4tq2Whh1a4tcOBDSq1e0Acs9+5U7S3EwweY5kcuMSpS5TYr6KVhrFpkGDyTLfXL3SVJd1ldUJDBJ1UNpYQYORCv4spD1z7RuoWd9JozdJDuE8QgNteS6TmSZPUqxQpkiQCQNTGQ6qtadQoUUm2ibCO0FUO7KDMA+ySHWgZBJEVSoG7NPc1IVKTmHin3XTLKhadVDs5U7zh0K0jruxw5vzD6hV5Y3yb/6dqdlRl0zP3szvFUWPhFr7p5oTTbKynon2cNQpoElWW2U8FNRolucIDaDNrL4NeuDmAxjKYB5CXHzJ8gqN32cvdCZef+a/r65o7cNlhgO85rRJ7IKjy+y8rX02Vat05Rpvb1VUXM/QiOe5bCjRk6SjFisw3tB65rN60kafRizzarcNUCcM9NFT7EgwQQea9pp3a0g90RGkKm7ZijUGbB5JlqH5Qj0y8HlTbuecwJHp1CK2C5HGN3LcvT7vuCnTEYQ7hIRahYKbTlTYP5Qledsn0Io86bcNaO60ngQqtuuOqJxtjy9F605shZjaaykNxbvRQsjsHBUeW1rGSCc8stdyr2V8GJkH6/3R/tw3ERvzjmg9tojFiZlvIWpO+GZWghsRVDLQ6dMJHkUO2mqNdXcW6e8ldpWF84mmJzG4ptS6Hu3hTugpbrI9OdVRrfh/Ym1KFdrhIJI/2BYy/bMKdZ7Bo10DyB91oLjttayhwZBxaz0hDrwu99ao57iJcZPp7JIzSm3fBLxSpcEN9YOypYdd/kklUuckAYtElZHLBLsh4ZvwWrjfFXqFvLodmF55dr4qt6re3W/MK2fZmxP2nNtrohgqtGX3uXNZO6WA1IPBeq26iKlAg5gheW2izmhXjdOXQrJONOz0eh1O+OyXa/4HhQAGQVC0tqfdCTraU2razhKrOqZfaGiW1ATGYGnELR2UANE5AALO3wwktOuceaOCxFxzMAJ504o89mi455hqzWymN48UWsFupucAHA9FlqL7MR/7jwMsTW92Yk5nXwRGlY2tayqycLgHNLhqCJGnIqpxIjkdm4AGB5HAhRMrBgk7lUuW8BVZlpoeo1V+8KbWsxHKPqkLLImX3TJ+aOuStU72pnesdaLUzEe6TxAHuiF126zYMRpuDZcC7CSAWEB08IJ1KZK+UJJ1wa5rpzGYUVrote1zToRBVGy0GkY6NQOadIOXREGty0SSJXJ4te9lNGs5smGvjwlUbQMjGm7otTtdYv8AEVDH3h4y0T6oFY7ne4ugEiAQeMz7ytUZramzM4NyaRyzWtoaJOcKT7eziprx2e7LATmHtlpiNMiD091T/wCnjgpWGMvdZEs0oPa10Sm8WcU03mzimC7xwXfsA4KfQiL/ACH9CN5tSS+xDgkp9CIfyJFOi6HA8wt3dtTRYIrZ3TVlrTyC0zMGF8G8oumisXtVd+JmMatz8FsrAZooPa6cggqqStUbcOR45qSPP+3kJGvklbbP2dRzeBy6FQFZD1cZ7kmiG1nIcnN9Vo/sJqZaDfzQKmO8Oo9Vq7C5Q2czVQ/uX9okst1MAAOnDcp7yaxlEtwjDwjfyHFOc+NEJvSqSQJS2U7UghskYMeK2lso42QsjsrR7xK2rQlZLVIzLblzO6dQil33TTYIwDPXKJ6xqrdXVOooIasVKwNaZY3DxAynqFZqBS0xkorU7JQ1wV+TH33cdR9pxAAsMTnmCBBkdEXuq66dIBjmgGBB4n+xV4jNMtILntJENYZ5ugBK2PBcmS2vZ3WA646sDlksxgWh2vq9+mDrhc4/zO/ss0bY2YnNdDB8Ec/Uu8rJMK5hXO1HFVql4sBglXGctQuKsLYDoUkEg1y1Fw1JY1Zh+qP7OP7scCrJmbCz0m6HTSVC0DVWrgdLCFBahmVUakYvaazw8O45IKQtXtHQmmTwzWTDllyKmei0M92FL64EwwR1HqtHYzms05HbLVzCqYur4cWFrZaAxhKztCqCS55zJy5Bd2nvjDFNusS7kNwQF15uOnRWQxtqzBPMk6PVdmWtwiCtBWrsaM3R6ryTZ6+nUgTLiNYEH96o+dvXFvdAEwNNJ9Urg0x1lTVmtvRxDQ+n3oz6hS3TejagBQE7XNLOiE2faFrXmozJs99vAExjb03jlPVKYzyLo9LLlXqvkFRWa1B7ARoQnPOSSTKxkwJ0G/ouWu9aLGdo+qxrInESBlug70O2ltXZ2SsRkS0tHV/dHqvGrziWt/CI6TGifHj3iyybPBe2j2jNe1VKjCQwkBgP4WiB55nxQiq+XSog1PIzW9JJUjE23yx1KuZiSn2h06hQsjEpqikhENGpCSaISUMlOkE6mqMbNPzcOhQmuMyr1wVIqxxHor59HPwvlHpGz9bUclJadSqWz7u/4Iham5qk2ga86UscOSwWhhei2luRXn9vp4ajhzVGVHX/AKbL5RGIlYamTeWSGNKns1bCYOh9VQb9TDfDjwQ35cNU1S9oxNfnI3ciqbLkcDn9DGa19jteWF3gk6yzpqn9Vrg4qxxbtle57rDGw2m4z804TPRWRsriJhrs92QhWrGx7NB5LSXcSfu/VRuXZq9lVRnG7F1Ywhwz45x1KD2nZO00nGMJaciSeOWQheqt0VK10cWXAgpd78FUoxZHdVA06TW7wB6K47IKCjU3JznyYCpZIB29rFtjdGpdTA/7gvML2seEN3yM+a9nvTZ/7XRq0hqGY2Hd2jSCyeR914velsxRlEZEHIg7wRxWnAnRnytXRQslLE8Dmr962PCRCoWWpDgVevK2YiMoWl3uKFVA5re8iFupw0KgHd5WrVWLgFL7BdFJoSSakpZCCbrW15JGXIq1db4rM6x5oArdhtZD2z+Ieqs3WZFi2tUesXCf4gRe2jNBbkd3mlHbcM1WaAVWCw+0FKKs8Vu6wWR2oo5g+CryLg36GVZUvsAAp5TIT1mO+W7JaJyOo0RSy2uNVnCSDIRNrzAPEAqGjlanHsluXk11hqgo1ZKkLD2C8y3UIzZb3SuJSsnBrmVUytUG7xQujbiQpm1Z0SsW7ZZaeCsWel/f9FWoNJMDzWkuW6cUOcO4P9x/RLGLk6RMpKKtk912PBTL3auz/lGi+br0AdUqOGhqVHDoXuIX0ptdeIs9jr1fwU3EczENA8SF8102d0DkuljjSowSk27BjTB0UtWrmJU1ah5qs/IiU1EJnC7vJ1VyjL80+qMkEkYckk16SAGwidw3Z2tQE/KDPU8ErtuZ1QScm/U9Fo7qohpAGQCZlZqrrEEI9bNAgNjOiO182BKMDaqzm01KWE8M1pKgQi+KWJjuiWStF2GW3JF/kw6eFBXtDW6nPhvVGreTj8uQ+qzxg5HezarHi4b5+kEatQDUgdVobwpxUcI0iOmER++SwTnE6meq9JvuzkCnV3EBruXA+fqmnjqJyp6r1pJVSKFmoEnJGLHZHKC6nNBzWloMasrYyRVo2Jx3q/Rs0LhtA0C0dzXJMOqDo0+/6KIxc3SCTUFbH3Jc2OHOyZ9XfoFqWtAEDIKOk2Am2u1tpsc9xhrQXE8ABJW2EFBcGGc3N2zzb4232G0qVlae9Ud2jxwZTPd83wf5SvJgr+0V+Otlqq13feMMH4abcmDyz6koeSr0is49UHOzI5q5UqBDgVIDzRB5Kza6bcAg6aqsHKRr1DRKZUakrTqAP9v0SRQJm1a3uwm2Kn3lK1qks7M0Chy7qeYR+q3uIBZa4YMTiGgakmAPFZ7ab4kZGlZehqn/AID3KUYOXzftGzj+I8A7mjNx8FhL520qVZbTHZt46vPjuWdqVS4kuJcTqSSSepKamoizpK4kkpIH0qeJwHEgeZhe20LC2o3s3CWkQfKF5Ds/YjVtFMAZBzXOPAAz7L2W76zWgueQ1rRLnEwABvJSyGQCtOztSzuh2bfuP3OHA8HDhv16WmWnINBlxyAbqSoL5+LTJ7OjRFWnvdUyxflbuHM+SdsHtFQq2gtfTbSe7/LOIuB4sxO0Pr4LHLFb4ZuUpKNtGv2d2dwQ+rm/cNQz9TzWspNUVmoqwGrRGKiqRklJydsdiXmvxg2owURZmHvVPmj8A1Hit/brWGMJ4CV86bWXsbTbKjyZAOEfy6x4yPAJlyxGDWBJzkpUNRytFG1nd0+H1KqqWoe74hRIA7KeCmJyCR4ckuBJBBvLBVFRgcN6ivK8BQYXnM6NHElUdnbRgdgdodORVDba0TVYwaNbPi4/oPqlapiQmpq0BrfetWsZqPJ4DRo6N0VRJJSOJJJJACSSSQBstgqXzHifTJT7cX0SRZ2HuiHVI3u+608hrHMKbZOzdlRxuy7pd7qr/wBLxMq1anzPD3Z5YQQYnoI8kjLIcMzNFkmFoKFiFNmJ+W8ZwctIO4qncljk4omNwiT0lGbuu82qsWnFDROEiDJyaI4az0WeTt0d2EVix75I3vw1+I4tP+GtBis35HnSq0aSdz/XUcF6E9y8usGwbaTJae+cyefLgtVc+0RaOytOTwO686PA3E8VccOVXwDfidtF9msxDT/Ef3Wj38NfBeHM0Wg262i+12txB7jCWM8Dmf3wWfJVkVRWzrqihqvA3rrioDTTEHXPkRoFwBdhSNYgBrWrpCkhNcgBoCSe0JIALvdGiC3najUqucdch5ABFrUckCq/MU0jHpV2MSSSSGwSSSSAErt1WPtKrG8SPIZlUwtrsBdcl9Yj/S3w1P74IYI0TLMAzCRlEEeypX2/DZ6rjvaWj+buj1RisFk9s7dkykN/ed0GQHr5KtlsI3JIi2djDlqtfsTR/wATVJ/A3zxGPdYe5qxaMt63GxpOJ7uOEeUn3CzL5neztfxX+jbuqZwsV8R7+7Knhb85ybxBO/wEnwC1VStgaXHqvFdpr1NotLnT3WktH/I+3gtKVs8+wUxsBIuXHOTCrRDpShcCfyQBxrU9cKUoARUacU1oQBNTCSc1JAFu1HJBaupRu0hBa47xTSMmmI0kkkhrEkkkgBzAvVrgs4o2djeWfVea3PQxVqY4uHkO8fRet3ZZsZH4R6pWShlenhYXHU6BeZXva+0rPO6YHQZf38V6NtnbuzpOjcMupyH1K8sxJGasC8hGw1I/fovUth6H8DEdST9MvZeV2U5+69cuN3ZWRk/hk9Tmqor3G3VTrCo/kE/EG/uyolrT3nd0eO/wEnwXlbRARna29O3tJ3tpy0fm+8foB4INUK0pHIYwlclJJrZTED25BdAXJXZQApXJXSU2UAIp1Nq4ApGhAHK74BXFFXMuASQAUqoRavnP73IvUQe1fOVMjJpyJJJJKaxJJJIAObJ2UvtDAOZ6bvdex2GiGNXmnw5oTVeeDWgeJM+gXpFur4KRO+IHilZKPPNvryxPDBxxHoJa3/kskOCuX1ae0rvPPCOjcvYnxVKFWb4KkkEbuZLmtnUgeZXoO1N79hZstQAGj/Ucm/r4LDbM08Vop8iSegE+oCsba3l2lYUwcmZu/M4ZeTY8ypguRdVO9sfoz7dExxTnFREq4wjk4mPdNBV65KYNop4tJLjOnca58kcMpQBG+xVA4NLTiJwhuRdMMdGXJ7frwUMo7ZG0xUbVcXAhod3jIwNs9IGSBm4mrrvwxGapXndgpnI/K0Yg4kOc7GWFzWnPCe6Z0zymCoAo9kcJduDg3xIc70b9QrFSwhtIPcSHODSwRAMkGOLu4ZJEAEgZk5du2mS6MTWtLqbXYmB4JcXYYaWuGKA/PLXXNK2Whj3uee0eXEkSWswtnJo+fIabuikCFzWyMP4WTnMuLQXdMyRHJdhT2V9KQHMgb3OqPMDpTYJ8lDVIExMSYnXDOUxviEAU5l6SbTPeXUAF3lBax7x6lGHlBXHNTIy6ddnEkkkpqEkkkgD0L4bU+7UP+oDyaD7rRbV2/BSJ4NJ8YgfVZ74eGKTz/wDYfo1ij25vA4AB95wHg0F3rCVjx5aRikguBy7jySG20GtlaoZUqVHfLTpuJ8SIjyPmg1WuXuc93zOJcepT6dpik9o1qObP5WZ/1EeSgJVkUYpyticVxcJXJTCHQVMx5GhjIjLg4Frh4gkeKiapAgCTt3YcOI4cjhkxIAAy5AAeA4JgaklKALFjtOA56GCYElpaZY9oykg7pEgkZTKjrkY3YflxOw7u7Jw5bsoUSUoAlam135JMcmWjRAEFMpJoKSADLkFSSUyM+HpiSSSSmgS6EkkAb/Yg/wCHP5neyFbYnvU/5/VqSSVlmP5GcCR0SSSmnwRsCc5JJWmN9jCuSkkgge0p0pJIA6HLjikkgCM1CnBy6kgCZh0TLRouJKQK6SSSU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94" name="AutoShape 10" descr="data:image/jpeg;base64,/9j/4AAQSkZJRgABAQAAAQABAAD/2wCEAAkGBhMSERQUEhQWFBUWGBUVFRUUFBQUFBQVFBUVFBQUFBQXHCYeFxkkGRQUHy8gJCcpLCwsFR4xNTAqNSYrLCkBCQoKDgwOGg8PGCwkHyQqLCksLCwpKSksLCwsLCwsLCwsKSksLCwsKSwsKSwpLCksLCwsLCwpLCwsLCwsKSwsLP/AABEIARMAuAMBIgACEQEDEQH/xAAcAAABBQEBAQAAAAAAAAAAAAAFAAIDBAYBBwj/xABCEAABAwEFBQYDBgQFAwUAAAABAAIRAwQFEiExBkFRYXETIoGRscEHMqEUQlJy0fAjgrLhJDNiosIVkuI0Q1Njg//EABoBAAIDAQEAAAAAAAAAAAAAAAACAQMEBQb/xAApEQACAgEEAQQCAQUAAAAAAAAAAQIRAwQSITFBEyIyUWGBFAUjM3Gx/9oADAMBAAIRAxEAPwDB3IciOSH24Q4q1cj+8mXpT75WE9i+Yg0nvskkNLmh3QuAP0lWtpqbKVaKDjhwAnOe9nOvKErbYwGAbyg7xktOPn9Hndfi9PJf3yELvp1qlN7w7Jkz4CU246NW01hSa/CXTm7QAeqr2C3vYx7WmA7XyjJVLM4h0gkEaEEgjoQrKfJh4Du0t1VbG9rHVA4mSC3lGoPVWtlbvbaHPFR5Aa0EZxJM/os/bKjnCXEuPFxLj5lPoPIGRIy3EhQ4txq+fsL5OWi1Pa4gOORI6wYWh2PoU6tSp9odkGAtkxnJn2WWr6o3s7cptLnNBjC2fOR7IyfF26Bdgu1V3BxDXGMTgM90mPoj2ylioVy/7TWNOPlGINnLWSs7a2Q4jgSPIx7J1NTJWqsgs3yGsqPFJ5cwHuunVW9n7obaWvdUrYMOgyzymc0KtGijoNyQ48UmSdfk9wBmCQDuMb0etv2PsB2Zd2sZ5u15zks/95SlDjdEEdJ/fzJiROe6c/oj+2TqOKl2BHynFh8MOnis6z5lPa7M5kYgROY5oa9yZPgvbO0G1auGo4huEnU6iI9SqFvEVXNBJaHEDOcgU2znJR1NVNc2QajZu9KFKhXbVEud8uU/diB4rN0my9gJyJAJ5SJTwoanzBQopNv7JstXxRayrDDIgeeaSqVdUlK4RBorqqQ8K5fTO8ChlhdBCM3w2WtPJYT2UeYgarWLnKjbKcTzVtgzXbbQJZMQrMcqZz9Zi9XE35XJRsdlLqbnjRuqfs9YRWtTKTjAeSDHIE+yI7NUg+jWad8+gUGybYt9ED8bh9HBXOXEvwefron2tuF1lqFsHASMBO/IEhNuS4n2im9zCO5rzMStj8XmnsqBI+8f6EP+HM4KvA8te7Cq9R+lu8jbVuow9splpg5EarW/Dsfxqn5B6lANpmxaKnX2CP8Aw6/z3Zx3PdWZHeNv8Cx+RlbzbFWp+d/9ZXKalvhv8apH43/1FHdn7FQdZaxqEB8kNJidBEeKdyUVZCVmdr6LQ/D27WVn1hUaHYWiJ5kz6Kjf12splopPFSWyYIMHLgjXwxaW1awOUsGvUqvLK8baGivcY+0Niq4Dc5wHQEp8JW4fx6n53/1FHLJQabDUdHeBOfirHKkhUjNHUrU7atOGhpofQLLu1K1O2lKGUOh9Aln84/sldMzVn0UdQZo3sndorVDP3YMdZ/RUb+YG13ACBl6Jty3bSK4s0dxbOMr2QvOT5dn0dAWVqMioAdzoPg6F6NsjQcyxmYzxHzM+68+t9ItrZ64yfN0qrHO5SVjSXCHX7RDagjSAuqTaOe0bP4fdcV0PihZdk1mOa0FrE0QVnwIeRwJH1Whpd6gsT7PXYXcQDvVyvVBbCqPGac1pKgn8FzZyzwysOpHkhuzWV4Uo/wDkPoUUsNqbTDw7ePZCdnXg2+idxqD6q+LbUmeb1WL0slLo9A+MRJs1nyjv6/8A5lP2EYDYmxrGf1TPi+0/ZqBzjGPCWO1QfYbaJtOhUFZwaym0Gd5knIDeZVLi3h4+ym6mBNtaQFQQNTrxyQ667/fZnF1MAuLcMuzAzGcbyo79vk2iq50YW/dbvjieaGrXGPtplbfPBLVtLnElxJJJJPM5lcAncT9UwLoO5NQWELNUjLTkBPpr5Kem8gzHRwJafqEOpHgPGXecBWaNYcST09M5VbQ6ZbqWUPk5TxIznmdCtVgs5suCmRp3m7wctQstZw4amDuygmfoVaa4tzOXMCI68lXJN1yNSM/WEOcOq1W2zgaVnjgfQIDbbKDL2Tvxbx1CP7auJo2fh/4qyTuUf2V1SZDsEf4lT8rfUoRtH/6h3gi+wIHavkx3R6lCdpo+0OjkoX+V/wCgfxPQtmiPs3Ex+i8+2gdNoOe//ktpsBSxWZ5J3uHlCwV7ZVn8nu/qKrxRrJImT9qLe0je+z8qSW0hzp/l/RJaIfEWXZNbYFZ8aYiR45o5dbppkLPdgcIduOR6o3cdTULLNUz02jmp40wbaGw4rlKtCmvBkOKjs9IO1SGlrkic4lVLJV7G0sqfhcHeWqPuslMQJzQy9KDZ7u5WQdOmYdZp/Ux2u0WtsdpHWtwMns2gYWnTFnJ46GFmajzEbh6o3fty1LM2l2kTUBcANwETPmEEc1aI1S29Hn6fkiSTnMTU4gk9vPyhMXUElj7Vu/fjCuUBpDcxvmFQogDMx4ojSrDcc+EfTgq2OixQtDgTiB6iMuUKz2jCJBM+iVmM54R++isteBqBi6ZT1VdllFANgyP0BHor21F4tq2Whh1a4tcOBDSq1e0Acs9+5U7S3EwweY5kcuMSpS5TYr6KVhrFpkGDyTLfXL3SVJd1ldUJDBJ1UNpYQYORCv4spD1z7RuoWd9JozdJDuE8QgNteS6TmSZPUqxQpkiQCQNTGQ6qtadQoUUm2ibCO0FUO7KDMA+ySHWgZBJEVSoG7NPc1IVKTmHin3XTLKhadVDs5U7zh0K0jruxw5vzD6hV5Y3yb/6dqdlRl0zP3szvFUWPhFr7p5oTTbKynon2cNQpoElWW2U8FNRolucIDaDNrL4NeuDmAxjKYB5CXHzJ8gqN32cvdCZef+a/r65o7cNlhgO85rRJ7IKjy+y8rX02Vat05Rpvb1VUXM/QiOe5bCjRk6SjFisw3tB65rN60kafRizzarcNUCcM9NFT7EgwQQea9pp3a0g90RGkKm7ZijUGbB5JlqH5Qj0y8HlTbuecwJHp1CK2C5HGN3LcvT7vuCnTEYQ7hIRahYKbTlTYP5Qledsn0Io86bcNaO60ngQqtuuOqJxtjy9F605shZjaaykNxbvRQsjsHBUeW1rGSCc8stdyr2V8GJkH6/3R/tw3ERvzjmg9tojFiZlvIWpO+GZWghsRVDLQ6dMJHkUO2mqNdXcW6e8ldpWF84mmJzG4ptS6Hu3hTugpbrI9OdVRrfh/Ym1KFdrhIJI/2BYy/bMKdZ7Bo10DyB91oLjttayhwZBxaz0hDrwu99ao57iJcZPp7JIzSm3fBLxSpcEN9YOypYdd/kklUuckAYtElZHLBLsh4ZvwWrjfFXqFvLodmF55dr4qt6re3W/MK2fZmxP2nNtrohgqtGX3uXNZO6WA1IPBeq26iKlAg5gheW2izmhXjdOXQrJONOz0eh1O+OyXa/4HhQAGQVC0tqfdCTraU2razhKrOqZfaGiW1ATGYGnELR2UANE5AALO3wwktOuceaOCxFxzMAJ504o89mi455hqzWymN48UWsFupucAHA9FlqL7MR/7jwMsTW92Yk5nXwRGlY2tayqycLgHNLhqCJGnIqpxIjkdm4AGB5HAhRMrBgk7lUuW8BVZlpoeo1V+8KbWsxHKPqkLLImX3TJ+aOuStU72pnesdaLUzEe6TxAHuiF126zYMRpuDZcC7CSAWEB08IJ1KZK+UJJ1wa5rpzGYUVrote1zToRBVGy0GkY6NQOadIOXREGty0SSJXJ4te9lNGs5smGvjwlUbQMjGm7otTtdYv8AEVDH3h4y0T6oFY7ne4ugEiAQeMz7ytUZramzM4NyaRyzWtoaJOcKT7eziprx2e7LATmHtlpiNMiD091T/wCnjgpWGMvdZEs0oPa10Sm8WcU03mzimC7xwXfsA4KfQiL/ACH9CN5tSS+xDgkp9CIfyJFOi6HA8wt3dtTRYIrZ3TVlrTyC0zMGF8G8oumisXtVd+JmMatz8FsrAZooPa6cggqqStUbcOR45qSPP+3kJGvklbbP2dRzeBy6FQFZD1cZ7kmiG1nIcnN9Vo/sJqZaDfzQKmO8Oo9Vq7C5Q2czVQ/uX9okst1MAAOnDcp7yaxlEtwjDwjfyHFOc+NEJvSqSQJS2U7UghskYMeK2lso42QsjsrR7xK2rQlZLVIzLblzO6dQil33TTYIwDPXKJ6xqrdXVOooIasVKwNaZY3DxAynqFZqBS0xkorU7JQ1wV+TH33cdR9pxAAsMTnmCBBkdEXuq66dIBjmgGBB4n+xV4jNMtILntJENYZ5ugBK2PBcmS2vZ3WA646sDlksxgWh2vq9+mDrhc4/zO/ss0bY2YnNdDB8Ec/Uu8rJMK5hXO1HFVql4sBglXGctQuKsLYDoUkEg1y1Fw1JY1Zh+qP7OP7scCrJmbCz0m6HTSVC0DVWrgdLCFBahmVUakYvaazw8O45IKQtXtHQmmTwzWTDllyKmei0M92FL64EwwR1HqtHYzms05HbLVzCqYur4cWFrZaAxhKztCqCS55zJy5Bd2nvjDFNusS7kNwQF15uOnRWQxtqzBPMk6PVdmWtwiCtBWrsaM3R6ryTZ6+nUgTLiNYEH96o+dvXFvdAEwNNJ9Urg0x1lTVmtvRxDQ+n3oz6hS3TejagBQE7XNLOiE2faFrXmozJs99vAExjb03jlPVKYzyLo9LLlXqvkFRWa1B7ARoQnPOSSTKxkwJ0G/ouWu9aLGdo+qxrInESBlug70O2ltXZ2SsRkS0tHV/dHqvGrziWt/CI6TGifHj3iyybPBe2j2jNe1VKjCQwkBgP4WiB55nxQiq+XSog1PIzW9JJUjE23yx1KuZiSn2h06hQsjEpqikhENGpCSaISUMlOkE6mqMbNPzcOhQmuMyr1wVIqxxHor59HPwvlHpGz9bUclJadSqWz7u/4Iham5qk2ga86UscOSwWhhei2luRXn9vp4ajhzVGVHX/AKbL5RGIlYamTeWSGNKns1bCYOh9VQb9TDfDjwQ35cNU1S9oxNfnI3ciqbLkcDn9DGa19jteWF3gk6yzpqn9Vrg4qxxbtle57rDGw2m4z804TPRWRsriJhrs92QhWrGx7NB5LSXcSfu/VRuXZq9lVRnG7F1Ywhwz45x1KD2nZO00nGMJaciSeOWQheqt0VK10cWXAgpd78FUoxZHdVA06TW7wB6K47IKCjU3JznyYCpZIB29rFtjdGpdTA/7gvML2seEN3yM+a9nvTZ/7XRq0hqGY2Hd2jSCyeR914velsxRlEZEHIg7wRxWnAnRnytXRQslLE8Dmr962PCRCoWWpDgVevK2YiMoWl3uKFVA5re8iFupw0KgHd5WrVWLgFL7BdFJoSSakpZCCbrW15JGXIq1db4rM6x5oArdhtZD2z+Ieqs3WZFi2tUesXCf4gRe2jNBbkd3mlHbcM1WaAVWCw+0FKKs8Vu6wWR2oo5g+CryLg36GVZUvsAAp5TIT1mO+W7JaJyOo0RSy2uNVnCSDIRNrzAPEAqGjlanHsluXk11hqgo1ZKkLD2C8y3UIzZb3SuJSsnBrmVUytUG7xQujbiQpm1Z0SsW7ZZaeCsWel/f9FWoNJMDzWkuW6cUOcO4P9x/RLGLk6RMpKKtk912PBTL3auz/lGi+br0AdUqOGhqVHDoXuIX0ptdeIs9jr1fwU3EczENA8SF8102d0DkuljjSowSk27BjTB0UtWrmJU1ah5qs/IiU1EJnC7vJ1VyjL80+qMkEkYckk16SAGwidw3Z2tQE/KDPU8ErtuZ1QScm/U9Fo7qohpAGQCZlZqrrEEI9bNAgNjOiO182BKMDaqzm01KWE8M1pKgQi+KWJjuiWStF2GW3JF/kw6eFBXtDW6nPhvVGreTj8uQ+qzxg5HezarHi4b5+kEatQDUgdVobwpxUcI0iOmER++SwTnE6meq9JvuzkCnV3EBruXA+fqmnjqJyp6r1pJVSKFmoEnJGLHZHKC6nNBzWloMasrYyRVo2Jx3q/Rs0LhtA0C0dzXJMOqDo0+/6KIxc3SCTUFbH3Jc2OHOyZ9XfoFqWtAEDIKOk2Am2u1tpsc9xhrQXE8ABJW2EFBcGGc3N2zzb4232G0qVlae9Ud2jxwZTPd83wf5SvJgr+0V+Otlqq13feMMH4abcmDyz6koeSr0is49UHOzI5q5UqBDgVIDzRB5Kza6bcAg6aqsHKRr1DRKZUakrTqAP9v0SRQJm1a3uwm2Kn3lK1qks7M0Chy7qeYR+q3uIBZa4YMTiGgakmAPFZ7ab4kZGlZehqn/AID3KUYOXzftGzj+I8A7mjNx8FhL520qVZbTHZt46vPjuWdqVS4kuJcTqSSSepKamoizpK4kkpIH0qeJwHEgeZhe20LC2o3s3CWkQfKF5Ds/YjVtFMAZBzXOPAAz7L2W76zWgueQ1rRLnEwABvJSyGQCtOztSzuh2bfuP3OHA8HDhv16WmWnINBlxyAbqSoL5+LTJ7OjRFWnvdUyxflbuHM+SdsHtFQq2gtfTbSe7/LOIuB4sxO0Pr4LHLFb4ZuUpKNtGv2d2dwQ+rm/cNQz9TzWspNUVmoqwGrRGKiqRklJydsdiXmvxg2owURZmHvVPmj8A1Hit/brWGMJ4CV86bWXsbTbKjyZAOEfy6x4yPAJlyxGDWBJzkpUNRytFG1nd0+H1KqqWoe74hRIA7KeCmJyCR4ckuBJBBvLBVFRgcN6ivK8BQYXnM6NHElUdnbRgdgdodORVDba0TVYwaNbPi4/oPqlapiQmpq0BrfetWsZqPJ4DRo6N0VRJJSOJJJJACSSSQBstgqXzHifTJT7cX0SRZ2HuiHVI3u+608hrHMKbZOzdlRxuy7pd7qr/wBLxMq1anzPD3Z5YQQYnoI8kjLIcMzNFkmFoKFiFNmJ+W8ZwctIO4qncljk4omNwiT0lGbuu82qsWnFDROEiDJyaI4az0WeTt0d2EVix75I3vw1+I4tP+GtBis35HnSq0aSdz/XUcF6E9y8usGwbaTJae+cyefLgtVc+0RaOytOTwO686PA3E8VccOVXwDfidtF9msxDT/Ef3Wj38NfBeHM0Wg262i+12txB7jCWM8Dmf3wWfJVkVRWzrqihqvA3rrioDTTEHXPkRoFwBdhSNYgBrWrpCkhNcgBoCSe0JIALvdGiC3najUqucdch5ABFrUckCq/MU0jHpV2MSSSSGwSSSSAErt1WPtKrG8SPIZlUwtrsBdcl9Yj/S3w1P74IYI0TLMAzCRlEEeypX2/DZ6rjvaWj+buj1RisFk9s7dkykN/ed0GQHr5KtlsI3JIi2djDlqtfsTR/wATVJ/A3zxGPdYe5qxaMt63GxpOJ7uOEeUn3CzL5neztfxX+jbuqZwsV8R7+7Knhb85ybxBO/wEnwC1VStgaXHqvFdpr1NotLnT3WktH/I+3gtKVs8+wUxsBIuXHOTCrRDpShcCfyQBxrU9cKUoARUacU1oQBNTCSc1JAFu1HJBaupRu0hBa47xTSMmmI0kkkhrEkkkgBzAvVrgs4o2djeWfVea3PQxVqY4uHkO8fRet3ZZsZH4R6pWShlenhYXHU6BeZXva+0rPO6YHQZf38V6NtnbuzpOjcMupyH1K8sxJGasC8hGw1I/fovUth6H8DEdST9MvZeV2U5+69cuN3ZWRk/hk9Tmqor3G3VTrCo/kE/EG/uyolrT3nd0eO/wEnwXlbRARna29O3tJ3tpy0fm+8foB4INUK0pHIYwlclJJrZTED25BdAXJXZQApXJXSU2UAIp1Nq4ApGhAHK74BXFFXMuASQAUqoRavnP73IvUQe1fOVMjJpyJJJJKaxJJJIAObJ2UvtDAOZ6bvdex2GiGNXmnw5oTVeeDWgeJM+gXpFur4KRO+IHilZKPPNvryxPDBxxHoJa3/kskOCuX1ae0rvPPCOjcvYnxVKFWb4KkkEbuZLmtnUgeZXoO1N79hZstQAGj/Ucm/r4LDbM08Vop8iSegE+oCsba3l2lYUwcmZu/M4ZeTY8ypguRdVO9sfoz7dExxTnFREq4wjk4mPdNBV65KYNop4tJLjOnca58kcMpQBG+xVA4NLTiJwhuRdMMdGXJ7frwUMo7ZG0xUbVcXAhod3jIwNs9IGSBm4mrrvwxGapXndgpnI/K0Yg4kOc7GWFzWnPCe6Z0zymCoAo9kcJduDg3xIc70b9QrFSwhtIPcSHODSwRAMkGOLu4ZJEAEgZk5du2mS6MTWtLqbXYmB4JcXYYaWuGKA/PLXXNK2Whj3uee0eXEkSWswtnJo+fIabuikCFzWyMP4WTnMuLQXdMyRHJdhT2V9KQHMgb3OqPMDpTYJ8lDVIExMSYnXDOUxviEAU5l6SbTPeXUAF3lBax7x6lGHlBXHNTIy6ddnEkkkpqEkkkgD0L4bU+7UP+oDyaD7rRbV2/BSJ4NJ8YgfVZ74eGKTz/wDYfo1ij25vA4AB95wHg0F3rCVjx5aRikguBy7jySG20GtlaoZUqVHfLTpuJ8SIjyPmg1WuXuc93zOJcepT6dpik9o1qObP5WZ/1EeSgJVkUYpyticVxcJXJTCHQVMx5GhjIjLg4Frh4gkeKiapAgCTt3YcOI4cjhkxIAAy5AAeA4JgaklKALFjtOA56GCYElpaZY9oykg7pEgkZTKjrkY3YflxOw7u7Jw5bsoUSUoAlam135JMcmWjRAEFMpJoKSADLkFSSUyM+HpiSSSSmgS6EkkAb/Yg/wCHP5neyFbYnvU/5/VqSSVlmP5GcCR0SSSmnwRsCc5JJWmN9jCuSkkgge0p0pJIA6HLjikkgCM1CnBy6kgCZh0TLRouJKQK6SSSU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96" name="AutoShape 12" descr="data:image/jpeg;base64,/9j/4AAQSkZJRgABAQAAAQABAAD/2wCEAAkGBhMSERQUEhQWFBUWGBUVFRUUFBQUFBQVFBUVFBQUFBQXHCYeFxkkGRQUHy8gJCcpLCwsFR4xNTAqNSYrLCkBCQoKDgwOGg8PGCwkHyQqLCksLCwpKSksLCwsLCwsLCwsKSksLCwsKSwsKSwpLCksLCwsLCwpLCwsLCwsKSwsLP/AABEIARMAuAMBIgACEQEDEQH/xAAcAAABBQEBAQAAAAAAAAAAAAAFAAIDBAYBBwj/xABCEAABAwEFBQYDBgQFAwUAAAABAAIRAwQFEiExBkFRYXETIoGRscEHMqEUQlJy0fAjgrLhJDNiosIVkuI0Q1Njg//EABoBAAIDAQEAAAAAAAAAAAAAAAACAQMEBQb/xAApEQACAgEEAQQCAQUAAAAAAAAAAQIRAwQSITFBEyIyUWGBFAUjM3Gx/9oADAMBAAIRAxEAPwDB3IciOSH24Q4q1cj+8mXpT75WE9i+Yg0nvskkNLmh3QuAP0lWtpqbKVaKDjhwAnOe9nOvKErbYwGAbyg7xktOPn9Hndfi9PJf3yELvp1qlN7w7Jkz4CU246NW01hSa/CXTm7QAeqr2C3vYx7WmA7XyjJVLM4h0gkEaEEgjoQrKfJh4Du0t1VbG9rHVA4mSC3lGoPVWtlbvbaHPFR5Aa0EZxJM/os/bKjnCXEuPFxLj5lPoPIGRIy3EhQ4txq+fsL5OWi1Pa4gOORI6wYWh2PoU6tSp9odkGAtkxnJn2WWr6o3s7cptLnNBjC2fOR7IyfF26Bdgu1V3BxDXGMTgM90mPoj2ylioVy/7TWNOPlGINnLWSs7a2Q4jgSPIx7J1NTJWqsgs3yGsqPFJ5cwHuunVW9n7obaWvdUrYMOgyzymc0KtGijoNyQ48UmSdfk9wBmCQDuMb0etv2PsB2Zd2sZ5u15zks/95SlDjdEEdJ/fzJiROe6c/oj+2TqOKl2BHynFh8MOnis6z5lPa7M5kYgROY5oa9yZPgvbO0G1auGo4huEnU6iI9SqFvEVXNBJaHEDOcgU2znJR1NVNc2QajZu9KFKhXbVEud8uU/diB4rN0my9gJyJAJ5SJTwoanzBQopNv7JstXxRayrDDIgeeaSqVdUlK4RBorqqQ8K5fTO8ChlhdBCM3w2WtPJYT2UeYgarWLnKjbKcTzVtgzXbbQJZMQrMcqZz9Zi9XE35XJRsdlLqbnjRuqfs9YRWtTKTjAeSDHIE+yI7NUg+jWad8+gUGybYt9ED8bh9HBXOXEvwefron2tuF1lqFsHASMBO/IEhNuS4n2im9zCO5rzMStj8XmnsqBI+8f6EP+HM4KvA8te7Cq9R+lu8jbVuow9splpg5EarW/Dsfxqn5B6lANpmxaKnX2CP8Aw6/z3Zx3PdWZHeNv8Cx+RlbzbFWp+d/9ZXKalvhv8apH43/1FHdn7FQdZaxqEB8kNJidBEeKdyUVZCVmdr6LQ/D27WVn1hUaHYWiJ5kz6Kjf12splopPFSWyYIMHLgjXwxaW1awOUsGvUqvLK8baGivcY+0Niq4Dc5wHQEp8JW4fx6n53/1FHLJQabDUdHeBOfirHKkhUjNHUrU7atOGhpofQLLu1K1O2lKGUOh9Aln84/sldMzVn0UdQZo3sndorVDP3YMdZ/RUb+YG13ACBl6Jty3bSK4s0dxbOMr2QvOT5dn0dAWVqMioAdzoPg6F6NsjQcyxmYzxHzM+68+t9ItrZ64yfN0qrHO5SVjSXCHX7RDagjSAuqTaOe0bP4fdcV0PihZdk1mOa0FrE0QVnwIeRwJH1Whpd6gsT7PXYXcQDvVyvVBbCqPGac1pKgn8FzZyzwysOpHkhuzWV4Uo/wDkPoUUsNqbTDw7ePZCdnXg2+idxqD6q+LbUmeb1WL0slLo9A+MRJs1nyjv6/8A5lP2EYDYmxrGf1TPi+0/ZqBzjGPCWO1QfYbaJtOhUFZwaym0Gd5knIDeZVLi3h4+ym6mBNtaQFQQNTrxyQ667/fZnF1MAuLcMuzAzGcbyo79vk2iq50YW/dbvjieaGrXGPtplbfPBLVtLnElxJJJJPM5lcAncT9UwLoO5NQWELNUjLTkBPpr5Kem8gzHRwJafqEOpHgPGXecBWaNYcST09M5VbQ6ZbqWUPk5TxIznmdCtVgs5suCmRp3m7wctQstZw4amDuygmfoVaa4tzOXMCI68lXJN1yNSM/WEOcOq1W2zgaVnjgfQIDbbKDL2Tvxbx1CP7auJo2fh/4qyTuUf2V1SZDsEf4lT8rfUoRtH/6h3gi+wIHavkx3R6lCdpo+0OjkoX+V/wCgfxPQtmiPs3Ex+i8+2gdNoOe//ktpsBSxWZ5J3uHlCwV7ZVn8nu/qKrxRrJImT9qLe0je+z8qSW0hzp/l/RJaIfEWXZNbYFZ8aYiR45o5dbppkLPdgcIduOR6o3cdTULLNUz02jmp40wbaGw4rlKtCmvBkOKjs9IO1SGlrkic4lVLJV7G0sqfhcHeWqPuslMQJzQy9KDZ7u5WQdOmYdZp/Ux2u0WtsdpHWtwMns2gYWnTFnJ46GFmajzEbh6o3fty1LM2l2kTUBcANwETPmEEc1aI1S29Hn6fkiSTnMTU4gk9vPyhMXUElj7Vu/fjCuUBpDcxvmFQogDMx4ojSrDcc+EfTgq2OixQtDgTiB6iMuUKz2jCJBM+iVmM54R++isteBqBi6ZT1VdllFANgyP0BHor21F4tq2Whh1a4tcOBDSq1e0Acs9+5U7S3EwweY5kcuMSpS5TYr6KVhrFpkGDyTLfXL3SVJd1ldUJDBJ1UNpYQYORCv4spD1z7RuoWd9JozdJDuE8QgNteS6TmSZPUqxQpkiQCQNTGQ6qtadQoUUm2ibCO0FUO7KDMA+ySHWgZBJEVSoG7NPc1IVKTmHin3XTLKhadVDs5U7zh0K0jruxw5vzD6hV5Y3yb/6dqdlRl0zP3szvFUWPhFr7p5oTTbKynon2cNQpoElWW2U8FNRolucIDaDNrL4NeuDmAxjKYB5CXHzJ8gqN32cvdCZef+a/r65o7cNlhgO85rRJ7IKjy+y8rX02Vat05Rpvb1VUXM/QiOe5bCjRk6SjFisw3tB65rN60kafRizzarcNUCcM9NFT7EgwQQea9pp3a0g90RGkKm7ZijUGbB5JlqH5Qj0y8HlTbuecwJHp1CK2C5HGN3LcvT7vuCnTEYQ7hIRahYKbTlTYP5Qledsn0Io86bcNaO60ngQqtuuOqJxtjy9F605shZjaaykNxbvRQsjsHBUeW1rGSCc8stdyr2V8GJkH6/3R/tw3ERvzjmg9tojFiZlvIWpO+GZWghsRVDLQ6dMJHkUO2mqNdXcW6e8ldpWF84mmJzG4ptS6Hu3hTugpbrI9OdVRrfh/Ym1KFdrhIJI/2BYy/bMKdZ7Bo10DyB91oLjttayhwZBxaz0hDrwu99ao57iJcZPp7JIzSm3fBLxSpcEN9YOypYdd/kklUuckAYtElZHLBLsh4ZvwWrjfFXqFvLodmF55dr4qt6re3W/MK2fZmxP2nNtrohgqtGX3uXNZO6WA1IPBeq26iKlAg5gheW2izmhXjdOXQrJONOz0eh1O+OyXa/4HhQAGQVC0tqfdCTraU2razhKrOqZfaGiW1ATGYGnELR2UANE5AALO3wwktOuceaOCxFxzMAJ504o89mi455hqzWymN48UWsFupucAHA9FlqL7MR/7jwMsTW92Yk5nXwRGlY2tayqycLgHNLhqCJGnIqpxIjkdm4AGB5HAhRMrBgk7lUuW8BVZlpoeo1V+8KbWsxHKPqkLLImX3TJ+aOuStU72pnesdaLUzEe6TxAHuiF126zYMRpuDZcC7CSAWEB08IJ1KZK+UJJ1wa5rpzGYUVrote1zToRBVGy0GkY6NQOadIOXREGty0SSJXJ4te9lNGs5smGvjwlUbQMjGm7otTtdYv8AEVDH3h4y0T6oFY7ne4ugEiAQeMz7ytUZramzM4NyaRyzWtoaJOcKT7eziprx2e7LATmHtlpiNMiD091T/wCnjgpWGMvdZEs0oPa10Sm8WcU03mzimC7xwXfsA4KfQiL/ACH9CN5tSS+xDgkp9CIfyJFOi6HA8wt3dtTRYIrZ3TVlrTyC0zMGF8G8oumisXtVd+JmMatz8FsrAZooPa6cggqqStUbcOR45qSPP+3kJGvklbbP2dRzeBy6FQFZD1cZ7kmiG1nIcnN9Vo/sJqZaDfzQKmO8Oo9Vq7C5Q2czVQ/uX9okst1MAAOnDcp7yaxlEtwjDwjfyHFOc+NEJvSqSQJS2U7UghskYMeK2lso42QsjsrR7xK2rQlZLVIzLblzO6dQil33TTYIwDPXKJ6xqrdXVOooIasVKwNaZY3DxAynqFZqBS0xkorU7JQ1wV+TH33cdR9pxAAsMTnmCBBkdEXuq66dIBjmgGBB4n+xV4jNMtILntJENYZ5ugBK2PBcmS2vZ3WA646sDlksxgWh2vq9+mDrhc4/zO/ss0bY2YnNdDB8Ec/Uu8rJMK5hXO1HFVql4sBglXGctQuKsLYDoUkEg1y1Fw1JY1Zh+qP7OP7scCrJmbCz0m6HTSVC0DVWrgdLCFBahmVUakYvaazw8O45IKQtXtHQmmTwzWTDllyKmei0M92FL64EwwR1HqtHYzms05HbLVzCqYur4cWFrZaAxhKztCqCS55zJy5Bd2nvjDFNusS7kNwQF15uOnRWQxtqzBPMk6PVdmWtwiCtBWrsaM3R6ryTZ6+nUgTLiNYEH96o+dvXFvdAEwNNJ9Urg0x1lTVmtvRxDQ+n3oz6hS3TejagBQE7XNLOiE2faFrXmozJs99vAExjb03jlPVKYzyLo9LLlXqvkFRWa1B7ARoQnPOSSTKxkwJ0G/ouWu9aLGdo+qxrInESBlug70O2ltXZ2SsRkS0tHV/dHqvGrziWt/CI6TGifHj3iyybPBe2j2jNe1VKjCQwkBgP4WiB55nxQiq+XSog1PIzW9JJUjE23yx1KuZiSn2h06hQsjEpqikhENGpCSaISUMlOkE6mqMbNPzcOhQmuMyr1wVIqxxHor59HPwvlHpGz9bUclJadSqWz7u/4Iham5qk2ga86UscOSwWhhei2luRXn9vp4ajhzVGVHX/AKbL5RGIlYamTeWSGNKns1bCYOh9VQb9TDfDjwQ35cNU1S9oxNfnI3ciqbLkcDn9DGa19jteWF3gk6yzpqn9Vrg4qxxbtle57rDGw2m4z804TPRWRsriJhrs92QhWrGx7NB5LSXcSfu/VRuXZq9lVRnG7F1Ywhwz45x1KD2nZO00nGMJaciSeOWQheqt0VK10cWXAgpd78FUoxZHdVA06TW7wB6K47IKCjU3JznyYCpZIB29rFtjdGpdTA/7gvML2seEN3yM+a9nvTZ/7XRq0hqGY2Hd2jSCyeR914velsxRlEZEHIg7wRxWnAnRnytXRQslLE8Dmr962PCRCoWWpDgVevK2YiMoWl3uKFVA5re8iFupw0KgHd5WrVWLgFL7BdFJoSSakpZCCbrW15JGXIq1db4rM6x5oArdhtZD2z+Ieqs3WZFi2tUesXCf4gRe2jNBbkd3mlHbcM1WaAVWCw+0FKKs8Vu6wWR2oo5g+CryLg36GVZUvsAAp5TIT1mO+W7JaJyOo0RSy2uNVnCSDIRNrzAPEAqGjlanHsluXk11hqgo1ZKkLD2C8y3UIzZb3SuJSsnBrmVUytUG7xQujbiQpm1Z0SsW7ZZaeCsWel/f9FWoNJMDzWkuW6cUOcO4P9x/RLGLk6RMpKKtk912PBTL3auz/lGi+br0AdUqOGhqVHDoXuIX0ptdeIs9jr1fwU3EczENA8SF8102d0DkuljjSowSk27BjTB0UtWrmJU1ah5qs/IiU1EJnC7vJ1VyjL80+qMkEkYckk16SAGwidw3Z2tQE/KDPU8ErtuZ1QScm/U9Fo7qohpAGQCZlZqrrEEI9bNAgNjOiO182BKMDaqzm01KWE8M1pKgQi+KWJjuiWStF2GW3JF/kw6eFBXtDW6nPhvVGreTj8uQ+qzxg5HezarHi4b5+kEatQDUgdVobwpxUcI0iOmER++SwTnE6meq9JvuzkCnV3EBruXA+fqmnjqJyp6r1pJVSKFmoEnJGLHZHKC6nNBzWloMasrYyRVo2Jx3q/Rs0LhtA0C0dzXJMOqDo0+/6KIxc3SCTUFbH3Jc2OHOyZ9XfoFqWtAEDIKOk2Am2u1tpsc9xhrQXE8ABJW2EFBcGGc3N2zzb4232G0qVlae9Ud2jxwZTPd83wf5SvJgr+0V+Otlqq13feMMH4abcmDyz6koeSr0is49UHOzI5q5UqBDgVIDzRB5Kza6bcAg6aqsHKRr1DRKZUakrTqAP9v0SRQJm1a3uwm2Kn3lK1qks7M0Chy7qeYR+q3uIBZa4YMTiGgakmAPFZ7ab4kZGlZehqn/AID3KUYOXzftGzj+I8A7mjNx8FhL520qVZbTHZt46vPjuWdqVS4kuJcTqSSSepKamoizpK4kkpIH0qeJwHEgeZhe20LC2o3s3CWkQfKF5Ds/YjVtFMAZBzXOPAAz7L2W76zWgueQ1rRLnEwABvJSyGQCtOztSzuh2bfuP3OHA8HDhv16WmWnINBlxyAbqSoL5+LTJ7OjRFWnvdUyxflbuHM+SdsHtFQq2gtfTbSe7/LOIuB4sxO0Pr4LHLFb4ZuUpKNtGv2d2dwQ+rm/cNQz9TzWspNUVmoqwGrRGKiqRklJydsdiXmvxg2owURZmHvVPmj8A1Hit/brWGMJ4CV86bWXsbTbKjyZAOEfy6x4yPAJlyxGDWBJzkpUNRytFG1nd0+H1KqqWoe74hRIA7KeCmJyCR4ckuBJBBvLBVFRgcN6ivK8BQYXnM6NHElUdnbRgdgdodORVDba0TVYwaNbPi4/oPqlapiQmpq0BrfetWsZqPJ4DRo6N0VRJJSOJJJJACSSSQBstgqXzHifTJT7cX0SRZ2HuiHVI3u+608hrHMKbZOzdlRxuy7pd7qr/wBLxMq1anzPD3Z5YQQYnoI8kjLIcMzNFkmFoKFiFNmJ+W8ZwctIO4qncljk4omNwiT0lGbuu82qsWnFDROEiDJyaI4az0WeTt0d2EVix75I3vw1+I4tP+GtBis35HnSq0aSdz/XUcF6E9y8usGwbaTJae+cyefLgtVc+0RaOytOTwO686PA3E8VccOVXwDfidtF9msxDT/Ef3Wj38NfBeHM0Wg262i+12txB7jCWM8Dmf3wWfJVkVRWzrqihqvA3rrioDTTEHXPkRoFwBdhSNYgBrWrpCkhNcgBoCSe0JIALvdGiC3najUqucdch5ABFrUckCq/MU0jHpV2MSSSSGwSSSSAErt1WPtKrG8SPIZlUwtrsBdcl9Yj/S3w1P74IYI0TLMAzCRlEEeypX2/DZ6rjvaWj+buj1RisFk9s7dkykN/ed0GQHr5KtlsI3JIi2djDlqtfsTR/wATVJ/A3zxGPdYe5qxaMt63GxpOJ7uOEeUn3CzL5neztfxX+jbuqZwsV8R7+7Knhb85ybxBO/wEnwC1VStgaXHqvFdpr1NotLnT3WktH/I+3gtKVs8+wUxsBIuXHOTCrRDpShcCfyQBxrU9cKUoARUacU1oQBNTCSc1JAFu1HJBaupRu0hBa47xTSMmmI0kkkhrEkkkgBzAvVrgs4o2djeWfVea3PQxVqY4uHkO8fRet3ZZsZH4R6pWShlenhYXHU6BeZXva+0rPO6YHQZf38V6NtnbuzpOjcMupyH1K8sxJGasC8hGw1I/fovUth6H8DEdST9MvZeV2U5+69cuN3ZWRk/hk9Tmqor3G3VTrCo/kE/EG/uyolrT3nd0eO/wEnwXlbRARna29O3tJ3tpy0fm+8foB4INUK0pHIYwlclJJrZTED25BdAXJXZQApXJXSU2UAIp1Nq4ApGhAHK74BXFFXMuASQAUqoRavnP73IvUQe1fOVMjJpyJJJJKaxJJJIAObJ2UvtDAOZ6bvdex2GiGNXmnw5oTVeeDWgeJM+gXpFur4KRO+IHilZKPPNvryxPDBxxHoJa3/kskOCuX1ae0rvPPCOjcvYnxVKFWb4KkkEbuZLmtnUgeZXoO1N79hZstQAGj/Ucm/r4LDbM08Vop8iSegE+oCsba3l2lYUwcmZu/M4ZeTY8ypguRdVO9sfoz7dExxTnFREq4wjk4mPdNBV65KYNop4tJLjOnca58kcMpQBG+xVA4NLTiJwhuRdMMdGXJ7frwUMo7ZG0xUbVcXAhod3jIwNs9IGSBm4mrrvwxGapXndgpnI/K0Yg4kOc7GWFzWnPCe6Z0zymCoAo9kcJduDg3xIc70b9QrFSwhtIPcSHODSwRAMkGOLu4ZJEAEgZk5du2mS6MTWtLqbXYmB4JcXYYaWuGKA/PLXXNK2Whj3uee0eXEkSWswtnJo+fIabuikCFzWyMP4WTnMuLQXdMyRHJdhT2V9KQHMgb3OqPMDpTYJ8lDVIExMSYnXDOUxviEAU5l6SbTPeXUAF3lBax7x6lGHlBXHNTIy6ddnEkkkpqEkkkgD0L4bU+7UP+oDyaD7rRbV2/BSJ4NJ8YgfVZ74eGKTz/wDYfo1ij25vA4AB95wHg0F3rCVjx5aRikguBy7jySG20GtlaoZUqVHfLTpuJ8SIjyPmg1WuXuc93zOJcepT6dpik9o1qObP5WZ/1EeSgJVkUYpyticVxcJXJTCHQVMx5GhjIjLg4Frh4gkeKiapAgCTt3YcOI4cjhkxIAAy5AAeA4JgaklKALFjtOA56GCYElpaZY9oykg7pEgkZTKjrkY3YflxOw7u7Jw5bsoUSUoAlam135JMcmWjRAEFMpJoKSADLkFSSUyM+HpiSSSSmgS6EkkAb/Yg/wCHP5neyFbYnvU/5/VqSSVlmP5GcCR0SSSmnwRsCc5JJWmN9jCuSkkgge0p0pJIA6HLjikkgCM1CnBy6kgCZh0TLRouJKQK6SSSU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398" name="AutoShape 14" descr="data:image/jpeg;base64,/9j/4AAQSkZJRgABAQAAAQABAAD/2wCEAAkGBxQSEhQUEhQVFRUXGBgYFxcXGRoXFxccGBcXFxQXGhgcHCggGBolHBgXIjEhJSkrLi4uFx8zODMsNygtLisBCgoKDg0OGxAQGy0kHyQsLCwsLCwrNCwsLCwsLCwsLCwsLCwsLCwsLCwsLCwsLCwsLCwsLCwsLCwsLCwsLCwsLP/AABEIAOkA2AMBIgACEQEDEQH/xAAcAAAABwEBAAAAAAAAAAAAAAAAAQIDBAUGBwj/xABLEAABAgIFBgoHBQYGAQUAAAABAAIDEQQFEiExQVFhcZHRBhMUIlOBkqGx8BUWMkJSweEHI0NikzNUcqLS8URjgoOywiQINHOjs//EABoBAAIDAQEAAAAAAAAAAAAAAAABAgMEBQb/xAAvEQACAQIDBwMEAwEBAQAAAAAAAQIDERITUQQUISIxYaFBUpEFcdHhIzKB8LFi/9oADAMBAAIRAxEAPwDTsrmAJ/8Ah0bqDE9DrqDkotHl/C3cufis6PPCH2kt1awMnFdblxcyX/I6OSjoArmCf8NRuyNyP03CGECi9mX/AFWAFeQfigCWn6ohXsAe9A2/VGOff4Fkx18m/PCJowZR9UgP+iMcJP8ALo+wf0rnwr6jfFAnr+qV6y0ce/C6id6MdTv8BlR1R0M8K5e7A2HcjHC7/wCHYdy516z0Ye/C7Tt6UeE9GAufB2nejMq9/gMmHY6H63yywdh3JD+Gf5oHfuXOhwqo4xfCPWd6N3CyjS9qDtO9GZV7iyoao6EOGbvigd+5GeGLsj4C5yeFdF+KD370/Cr6G8TZZIzgGSalWeoOnTXqjfeuET44J6kxF4f2TIxYA0SK5TwgrWKWmRsjMFSNjYWscpx14XrXCjUa5pMzynH0R3SFw2c+9sSD1AlLPDGJ0kKf8K4xRKSAMe/5J6jVu+C6bTMHFrhMFEqFT0kwU4+qOv8Ark/LEZ1BD1vcRPjm9gb1z4cKYTQC8shzyEXbZIHhlR+lhdTfosbdbuaFTp6o3zuGT+mb+mN6P1wf041cWufP4Z0c/iQ+z9EDw2o4wis7A3IvW/8AryPLp6rwdBdwtidMP00kcL4nTt/T+q58/hrAP4rdVj6Jr1zowwiN7B3J3raS8hgp6rwdDPCqLlpDR/tjeknhXFBvpA7A3rnj+GlHJnbHY+iI8NKNleP0/oj+bSXkMFPVeDop4VRf3j+Qb0h3CiP+8tl/ACfFc89dKN8Y/T+iRE4awMjx+n9EfzaS8hhparwdCHCaMf8AEbIbd5QXN38NIOR3/wBf0QUsNbRhhp6owfJRm70OSjN3rQQ6G3oz/NvSuQt+A/zb1vz0Zctmd5KMyPkozd60TKCPgOx29KNDb0X/AC3pZ6DKZmxRhm7ygKMM3itFyJp9zx3p3kI6PztRvCHlMzIoozeKMUUZlpBQQPw5o+Sf5YS3hBlMzfJRm8UBRRm8VpDQ/wDLHclCiiX7IdyW8IMooKHQA5wBAllV2+OBIC5gwA976KLWbQxom2zPGUpnRcmIVt5AZIk3DQrYvEsRCSs7FpHiF8MTym4alCZCl7Vxz51f1PU74gmck2gSzGTu+ag11RzCdeLs/wAiiNWLlhQOnJLEMQSAM+ZRo9JJOAmkRI4AzeCjFwdj3K1ogSnkPaWm8HuORVRowzBSzFlpzHep9WEuaeY24yvs68oVU5YFcnFXdil5MMwR8mGYbFpDA/I3+TcjNFn7rR2VTvCLMozXJxmCHEDMNi0oox+Fn8iIUaeRm1qe8IMozfEaBsQ4nQNi0wo+iHtbuQdB0M/lS3hBlGZMDQNiLidWxabip4Bn8u5FxBy8XtapZ6DKMyYIzDYgtG6EfydyNPPFlk/kbMx7Tt6HIm5jtO9L4iIDIkDXPekOJDpWxPr3rm82prvHQAojfhO070sUNvw95RxaO9spuEzkvmO9GyFEM5OFwnlS5tQ4aA5A34e8ochb8PikEPF9oapFCjw3vmQ4DWi0tQutBfIm/CO9FyJvw+KLinZHjelGG4S54v0KNpahdaBckb8ISTRG/CE3GBF9ueoIzRzKdsX4XC9SwvUG1oV3CGrTxYiMbzWmTiNMpHznC0n2YVCHMdSIguBssno9oq3q6ry6gthya7jnRA5xFwGfXzLtSueDtUuZQWQwOeGmcs5vKvVZ5WDv4KnDnUhFVU+iUebHPAvJmRde4n5pyv6kgUuGTCc0nIWkEHRJZSu6rjsBJaxxuk1xldlvmAToKj1PBiwowDAOcZWm+zfoSwq2JPiT43s+hS1lwNjstGGLUibhjdesrFDmGRBaRkIkdi6vwirKLAIhlptkTPWbutUtErCJF9qOM0rIntxK00688N5FNSlG/KYNz5gnJctDwXhh8N5IHtSE9QVxw0o1qiMk1vGOjNbNolaudeotCq3iWBjnSIxEgb8t6jWqqdLRt/8AgqcHGZM5I3M1GKM2WATfEHDjMkzc27uTUU2SAHEzy2QFhwt+ppxIlcnbmbsQ5M3M1AwSAJvkcgkPIRsgkyHGZZYC66c0rdwuIEAZh3JYgD8uwJJaASBEOMpyF6ZY606yHOnqHkZE8L1DESeJGZvciMJuYdybiMkSBEJljcEOKuJMQ4yF2KMPcMQow25m9yCYjOIE7Tj4bUSmqcn0YnJaBx7IMucSds9qfgNAILgC7AaBnKktqx4lzoROckifclRKodL9rDGW84nXkR2ERI0Rlq486d53maQ+K0gjIM3iVKh1L8UWHqBO5FDqUgz46FqmU7IVyuAnItm3TnU0FgGQDPhM6lIbVJnfEhAHIDPqTUWqiT+2Ydcp6JXpDIfHtN85jVKaRGM5EAknC65T31MJXRWT0kH5o4FWFolxsPb85p8OqC5CgwT73WMQl0lzRLGZF4F/9lYw6rmDOMwGUriNmKSaimedGhkSzgbb70rgaPg3XME0IQbbREYXXOxcHOLmy2q1qusywSCw0Oow17XNisk0gymL5ZPaWsojL+8JSS9ATLikW4wmxjdPGC7WP7Jyp6sa183Frng3kXBugDIodJprpBjCGk5fh0qih8K30WKYZ4t7RhIc85yTlmiMWybasWfC2gh8UvDbRFxliRnGkKsoNQQ4gkAC2c/ZsyOfDFTasrs0iIXmDYAutTBtA6Ac4TtaUkwzzLpovJcAsrEOn0BltjAAQwk6iWObPWATtWPptNBiOkMp/utVRac0cYX4uuFxOoz1rPvqVpEhEIzmRJ/uiPXiRb4EJzZy5oM/M0cBtk59GT+ysYVUtaLIi3aWmQ1IzU0Mi+KZ5wCECuRI1JAAutHKRoz6Ey2kgmzjPzKasodTQRjGJH8MvDFFEqWDOfHO1BuCOUCpiQy4ylLu2KZAbK4nWc40Kw9Hw+mOa9hnLWkRKqgnCK4aJEjqEkXAqY0ZoNwIGc3TGhKY4vBOPyzSHzVt6JgSviOJzyM/BIg1VDYZtiu7J2Ss4IvGwFWyEReZNGUDD+6NWrqvhHGI7UGuA8ESMSHYmCrndGez9EsVY4/hu7J3KAyDEP48XD4jvR8mf08Xtnes9lqTu9CxNWPH4b+ydyP0Q/Hi3dk7lWiiPyx43W929NNgG776LiffdvRhjqLjoW5qeID+yd2SPkkuqp/RnYVWOohJviRD/qO9McimZFz+0UWWo+JetqmJlhu2FL9ExMLDtiqquh2W2ZkyJvN5N6Osm8xwnjdpUOGKw7Oxa+iImSG7qCWahjdFE7JWVbQZYPdtKUYEhMxYgAx5x3qzBHpdi5jUiqHtDnvY9rGtLnGRFzQTKec4daTR6RZN9xCh8BqI+lQazMMuc5tHsQwSTMvtuwzniwOtJrC9oe28EA6wQtboZSV/UoVTG32KivIlJjUh9ibYbZBsiBO6/rn4KqdVpAcYsKkWjg8Sc2efmzmtbVLocQEOdLPNORKqeD91SHBhyXEd6sVVx4dCUIwfUyFUV5EobrD5mGTKZBEp6Ct1TX27LReTIbcAqel0UQxz7LsszIo+ElEisoMOluEmPjtZZwLmFrzankFprQENZr5VxItqHrwLhtSxujPdvRuqWIL7Mutu9ZahQIUVtppJzi0ZjQQnTVjcxPWufKMU7O9y9XfFWNAarflsj/W3+pD0a7O39Rm9ZmLVrGyIF81MNHEkmodwWIuhVL/yT/jZ/UiFWPlM2bvzs3rOxaC17hMYJTqqhZkWh3DmNK2qouSz22f1I/RcUYhvbZ/Us0Krh5lHfQoNogX4XT2pqMHqDxGsNWv/ACD/AFs/qQNVRBP2e3D/AKlkIlBh5koVWwj2Sbk8EO4cxp3UFwxLe2z+pEsmKuZmKCeCGoXkWYii+YJyXFwlqs+9rT9FdMEk3Cd+pRuStdfKRwMrp70qlxOLYbhJowyE4NG3wUW78ENK3EgVvWgZdIuccGC46C45BoxVRRazitP3jGyzwxZcOrB3WpVDoxcS915JmSp76JoWhShBYbXK7Sk7kiiUq2AQQQcCLp6CMhUloMyqaC3i3T903OHgRpCmekWtwm458BrVWROb/jVyeZGK5mWdAab558ibrKI0NkSAdOKp3VpEyGzq34qBFikz8StdP6XJu9R2+xRPa0v6osaTWQFzRPSdyqKTHc69xJRE+fPWmXFdKls9OkuVf76mSdWU+rOl/YPSw2PSYRxfDY8f7bnA/wD6BaHhnwaMK3FhCcJxJc0fhE3kj8hN+iebDmH2eVgYFYQHzkC4sdqeJS2yXpQiYTrUlNcRU5uL4HnasoFmzYxOlMMMfCZC6nws4IUVv3pjNo2YGVgn8rDfPQ3YspU1V0F8cQqRWEHJKE11lz/ylxkG6gZ6ljyqi4WNOZC1x3gXwY5XED4k3QWHnE4OI9xufScmGOF39usVrKuhswLo8MNH8LXu8Auh0SishsayG0NY0ANa0SAGQALkf/qCpU+RwtL3nYGjxK1UqeFGecsTOStiObe0kHJK5XlW1++QD+druO1UllPQmqc6UKnCSuRjOUejNS6tGOylpmMRcrSHIibSCNF6xIcnYMYg3EjSLliqfTYP+jt5NMdrkv7K5q2NkTehFfIKoolZuHtc4d6l0ykc20wg5G6CcstAXOrbLUpS5umpqhWjNcCHT6eWzAFp3w+63+LOdCqRTKQDN8ojfhkGy/hIwV1RqGNefSnY9CuwUoVYQ4WFKEpcbjNEpIeAQZieXEH4XadOVSGvvPNDpXSOQYzlPvVTxfFvn7pucNGfWFZxKOHjnAEgymlJJO66Ek21YUHC++4XZ+/KgmKS8NbcLhhryDzmQSUHLiiTlYn0GJNo1DumPkoddPJssGBeJ9Q+qlUNtlon5vKZpsHntM5iZ2qtcJ3D0JVCggAXJ2mRAxhcRhhrQozgoXCaJKE0DK4dwMylRjmVoxfqwqPDBtFPFjlxmUhz1GL8D1Jw+fPWvURSirI47bbuxRd589aEkQKW0efOpMBl5TbgnKTR2uF41HKNR6k0yGW3FxdmmkwBBiljmuGLSHDWCCvRMWvopgQ+TMtl7f2p/Ztuuuxce7SvOjwvQ/2YUsRqtgE3loMN3+24tE/9IaetJ9ARwbh1QqW2knlznRXmZbFcZtc3IGtwZL4RL5qhhw2g85oeJSleJki7rBI1yXeftoZBZQpWGmI97QwzALZOFp4GW6674lzb7N6DCfWdHbE5wm5zbUgLbWFzZjKAQZaZIS4Dubv7MqnrKiwmkxTxRExBiguA0Mywxqu0LJfa7TnRqay02yWQ5SnPFxwOUXLv7WXLzz9o8W3WVIzMLWD/AEtE+8lJIVzKBieagR58+bk3Do4nMkuOQnJqGRMBwJQKIC/z5ypMQpgPh6dZGURhuSYrsmfwyoYGnqinh5sSkZTBzyVtEWPqGNKkw8xJG0ELZRXDOvO7dSjTq8q4NHU2ablDiVNZ0WbSmaG+bepvhL5KdS4gkb1EokIBokDM4qtXcbFvrcj0qZk3JOewI068Se0yIF+IuQTu0kHBj1EjxC1soTTre8EyMsA5JrKkudZAhhkzi173G7Q4kBZ3iXOebUQiWQukB1oUFrrftuIF4EzILVg6u/gz37GpokJ/5tn0VbwniEWGXzMzf1fVSqK83C+Z/MVWVyLT8fZu7ktihevfS/4DaZWp2Ks3iSXR3zCaJkksiScRnvXcOcT0oFIahOZ8+cqYCIj+dLRMfNAt8+fOCOPDmLsRePO1Ex0x52IYCHtXV/sOrUNh0qC8yDSIwngARZiHULLdq5W7z585VMqSsHQXRbE/vIUSEQMzhP8A6qLA0H2mV0KdSBFhz4qG2wxpuN7iXP6+bdmaFm4giUaIQA0RWPaQ4ScWOhumLLgZG/HPJNRoj22eMYWcYy2ycr2mV92BvF2lEyVk4gzEsJZZz04d6kugHp2qKeI1HhxpWbbA4j4TLnA6jMdS811lGdSI8aKL+MiPf1OcSO7wXW6hrXi+Dz4k5FsOMxpzFz3NZ3uC4waRZkBMkm4AEk6gLyopWAS4EG8a0oNABJwklMiiIARqPUmo97g3ILz/ANR80wFM8+diZjPvT5u8+cygxTzkmA8Cm7WJ6h1Y96OK+QJTb7gAgB+rYwEVhzOHit5Fhzyu2neuc0dt81vXC6dkbPM1yfqK4xf3N2yPg0NU6jkNOO071Fq2O5zQeNhA5bTWXS1hSKRAtN9mU9Hm5Z2BR22nWiBedMjqWakuV8S6fUv6Qx7iyZY5mdjWtM7riRigqagUWTiASRmxxzBBE1x6hFjtzXkOhOfqcNyFWSL3mw5t3xDcp4hc46fJ70KGyTyk6vBjwE6BEuut9od11yzdavPHOxkScbzdnK1UCHkWSrWIHPc4YWj4yWj6a25y+xTtaSiiviRRNMUh8pFPR2ieElEj4Eeci7BgLWjR5tTwPnzqVRVkXIrVjk0A4SmSLJ0O8fqll3nzqSYl4kgBU/PnzimyZX/TvSYT5jSLjr83pdmd2e75eepAF7wqiHjIPNADYbbIAmBfOzfOYHNVc2E4NbGk2VuQ9kzIk69ma8ZJXyU3hLZFOlFLmtDWBxaAXASOAJliquFKYJnKd8sdIGnFSj0EbWnVqfQrWGVqNS4hIAAEmyiOkBgLRbcspUchSYLiASHSH+oFvz7lHdS3OY1h9hjnlo0vs2j/AChO1SPv4Uvjb4hRYwVi0MixrpfePMhnLifEqFBGU4kzPnqUuvnzpMUZnuJ1zMtnzUWGUAHFKr3m9SYz/PnWoLBNyTAediBpnsvTcZ96MO5x0DxTEQzKTAkwAt2wXCYGAynMsTCbJq3dDfbhtcMoH1XL+qXSi13NuxWvJDEZl2A771RUeM5sV4EOGbzja+RWkpAkDsVLDZ94T1rDSnZM1SjdiaHDcS4lrRffKe9BS6M6TifMsCgm5NitYW6U7s3jNCie07q+qD/aOeSFBHPdqVZImUl9mG/OBd13LHymHN0nvVvwnppaxrG+0TM6hh50LOcrLjdc7xXX+nQw07v1Zg2qV520FA2gR7w78xUCLFxBF+TOphppddZAfkVfSKScIrAdOBW8zgq2JfLBXLHKho0WcS64ZMquYbkITJBd5860U/OxJB87EJpgMOfYeDkNx15CrSrmzjQhniMG1wCq6Wy0CPOVWPA6LbpEFrsWxGk6QDOfckBYcNJup0SV9ze5jXH5qDDaYjmw22csrRawZzNxlmynInuFkSdKiu/PLYA35KDSnQ7LeLtE2efalIumbmy92VnHSpR6CDgjmjT5Cs+DjJ0mENJOxrnfLuUGG3BTuBrw+nt+GG18tZaWk98kmMg106dIj6YsT/mVFa+Q8+cyOmxZxXnO9x2uKYefOxIBuJFCZa8A60bgmIpvSGBkb2zsPUE5RGTMymIcMukMgvPXerOjhuAyb0wDjukNa1HBemEwzDuuMxnkflPxWWeLTpK4qV/FxG6eaev6yWba6eZSa/34LKE8M0zSUjA6Lh14lVEL9o6SuKTcAM15VRRjz3TXBh0Z1H1HWPx0GXURI/JBBhvcM+76I1IQse0fORIoXtnrQDr9viksiWLbjgJ+CLN8EF7FfW8QOiGeGAVJSKGZzbPQm6bTI0Q8wFo79qY5BEI58UzzCZ716KEVGKivQ5Mndtj8dodcSA8Jtz2uFl98so+ShxKtcMHE9R+U0zxT24SOo37FIQiEAHAg9RxCu4ZVC832sM+9XEJ9yAZJY9PT87UyG+dqUCmINye4Lwv/AD6PkFsT2ElMT8+dSn1FdSIZzEn+UhDAi1hHER0Qj43f8iiBsyAlM5pG5wv65FVJiFsR2ZxIPWTIqdAji8uGAJxzeP1TTAerKl2G2WnnO7hn1qw4EgNiOJ92DFOxhl3kLNWi91p2JWgqJ0hFP+U8bZJXGQAfO1E4oHz3pDj52oEIPnYocdykvPnYoVId4JDH4MQuk0CWcp6lUkQxIYqEylgCTRf3p+AIudg0ON+ySYCKLW5ZcQD4q2olbNccxyKG2jvddbg9TZ/JFyOy7nObqayXegDoRiW2Ws4B2qpgXxHa0qoY5MIsOLD/ACm8fNIovtnzlK87OnlzlHQ6sJYopko3GeaR2G9BB3iDvQUVb1JsJrr78t42pBhWw9s5T7sx2oziEdGdznBF7cUR68GYSPHfbLXEzBkepWDLb7LGibjux85k9wmodilWvdeLXWPa86UVWRgXEtnOR8jzlXehUxU8a0OdGn/IoPUkQqiie8WzzBwTsWqHm7mdbgdiHKCjFJKpzqnY6u5bP3+f0VlN4ORXSsy0i0PGc09DqOMBeG4fEFO5SUBSSlnVOw9y2fv8/oaZVEXM3tDeleiIuZvabvS+UFHykoz6nYW47P3+f0N+iYuZvabvUyparfx7LZa0X3zBlccyjGklWnBSkgUi05oeGtPNOBnIKcKs5OzsU19loU4OUb3+/wCjP0ipIpJkBifeCSakjSIk2Zl7wwHkKxpMaUSIBgHO8UnlBUXVqLQsp7Hs8op8fn9ECHUcYZB2grWqqrcGxbRA+7Msszdddh1pl1IKuODMYcXSLTWm02wJ+7cTaGlShUm+DKtp2ahTheN7/f8ARQCqYuYdob0h1Rxj7o7TdOlPQqSZJ00kqLrVOxdHYtnevyvwV0SoY/wDtN3qP6vRy7nQ7svObvVzykocpKWdPsPcdn1l8r8Eb0A+VwLdDS0JscG3fCSdLm/IqZygoGklPPnog3HZ9ZfK/BWiqIo/APVEafmpbaFFIkYREsJuaT4p/lJRcpKarT7EXsNDWXyvwPVCIgfEtNkGtAvzm8DSpEH2ypNEfODPSfFRIf7QrmVpudSTf/WIqmqfKiwtYa/ESQSXZdBBRrNYmNPPOQo/tuSYtx2oqIecVZbgQZG4WhpgtccjgJ6wZjrkFm6piTffhZNy2VNogjQnsdly5pGYO1Y+iUR8GM5jxeAdRGQjQt+yVE6bh6oolBqtGX2J6MIpoTVp0RSCKaCQXDQRTRzQMJxUqonkRDq+aiOKkVKfvDq+asp9TJtb/jYzSHfeP/iKASIx+8f/ABFKBSn1LKD5EBxU2p4hDIsj5koDypdVH7uJ5yKdLqUba+UhQSngVHgm5PAquXU1U/6ikEklHNImBGkoTQAc0SKaCYi+oX7Aaz4qPL7w6k/QT9y3WfEpj8Vc2S55f6U1OpMYbnakEcPEoKkViNSXc4T0pug3ldFfQqA7FjJ63pqFVtBa6Ya0aJvkrMUUim9/QybRcq6vKOCBEGLZg6nfUd5XRuSUE+4ztPRPoFAcC10NpB/O8fJKnJRliuSU9UcfmhNdb9C1YPwYfbfuReg6t6GH+o/ctm9QLM5aM5JNHNda9CVb0MPqiP3I3VBVvRM/UduRvUAzlozkgKE11r0FVvQs/UfuQbUNXdCz9R4+SW9QHnLRnJbSfqSkQ2xTxpIbZyZ11Q1FVvQQ/wBR+5N+rdWYmBD7bypx2ummUVpY42RyQxA5ziMJlOArrTeD1Wgc2DD7b0sVHVvQQ+2/clLa6bZKnPDFJnIIhUmrKZCbCjB5Ns+x4HWurGoqul/7eH2n7kj1aqv93h5/bfuThttNFde9RWRyCAbk9Ndbh1HVg/AhS/jfuSn1BVt33UKWa26/NkUd7gy+NWytZnIpol1z1fq3omfqO3JPoCreiZq4x+5Le4Es5aM5NNFNdZ9B1Zf90z9R+5F6Bq3om/qP3I3uAZy0ZyhEusegatH4TO2/cj9BVd0TO09PeoCzVozBVcfuhrPimgJxRJdFo9WUFkrLWAAzHOdcZzzIUigUKI9z3i05xmXF8QzyLPjg2231KpzbfBGIY033FGtiKnoOYdt+9BR5NRY3oc89b4vQBH63ROhl1qIklaMFL2ld5ak8cMInQd6V64xOg71ACASwUvaF5alh64ROg70Y4YxOg71WpTUYKXt8heWpY+ub/wB370Xri/oO9QUspYKXt8jvLUmt4Zv6DvR+uj+g71CSUsFL2+Q5tSceGj+gO1AcNHj8DvUMIkYKXt8hzak8cN4nQd6P12flo52qvckuTwU/b5Dm1LD11f0B2lKHDd3QHaqwoBGXS9vkLy1LR3DZx/w/eUXro793O1VpRIy6Xt8heWpZeuTv3c7UDwzf0B2qtckhGVS9vkLy1LM8MXfu52ohwxeP8OdqrQjTy6Xt8heWpYjhg/8AdztRnhk/9371XoFGCn7fIry1Jnrg/oEDwyidAoSJPLpe3yF5akz1widAgoYQTy6ftFil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400" name="AutoShape 16" descr="data:image/jpeg;base64,/9j/4AAQSkZJRgABAQAAAQABAAD/2wCEAAkGBxQSEhQUEhQVFRUXGBgYFxcXGRoXFxccGBcXFxQXGhgcHCggGBolHBgXIjEhJSkrLi4uFx8zODMsNygtLisBCgoKDg0OGxAQGy0kHyQsLCwsLCwrNCwsLCwsLCwsLCwsLCwsLCwsLCwsLCwsLCwsLCwsLCwsLCwsLCwsLCwsLP/AABEIAOkA2AMBIgACEQEDEQH/xAAcAAAABwEBAAAAAAAAAAAAAAAAAQIDBAUGBwj/xABLEAABAgIFBgoHBQYGAQUAAAABAAIDEQQFEiExQVFhcZHRBhMUIlOBkqGx8BUWMkJSweEHI0NikzNUcqLS8URjgoOywiQINHOjs//EABoBAAIDAQEAAAAAAAAAAAAAAAABAgMEBQb/xAAvEQACAQIDBwMEAwEBAQAAAAAAAQIDERITUQQUISIxYaFBUpEFcdHhIzKB8LFi/9oADAMBAAIRAxEAPwDTsrmAJ/8Ah0bqDE9DrqDkotHl/C3cufis6PPCH2kt1awMnFdblxcyX/I6OSjoArmCf8NRuyNyP03CGECi9mX/AFWAFeQfigCWn6ohXsAe9A2/VGOff4Fkx18m/PCJowZR9UgP+iMcJP8ALo+wf0rnwr6jfFAnr+qV6y0ce/C6id6MdTv8BlR1R0M8K5e7A2HcjHC7/wCHYdy516z0Ye/C7Tt6UeE9GAufB2nejMq9/gMmHY6H63yywdh3JD+Gf5oHfuXOhwqo4xfCPWd6N3CyjS9qDtO9GZV7iyoao6EOGbvigd+5GeGLsj4C5yeFdF+KD370/Cr6G8TZZIzgGSalWeoOnTXqjfeuET44J6kxF4f2TIxYA0SK5TwgrWKWmRsjMFSNjYWscpx14XrXCjUa5pMzynH0R3SFw2c+9sSD1AlLPDGJ0kKf8K4xRKSAMe/5J6jVu+C6bTMHFrhMFEqFT0kwU4+qOv8Ark/LEZ1BD1vcRPjm9gb1z4cKYTQC8shzyEXbZIHhlR+lhdTfosbdbuaFTp6o3zuGT+mb+mN6P1wf041cWufP4Z0c/iQ+z9EDw2o4wis7A3IvW/8AryPLp6rwdBdwtidMP00kcL4nTt/T+q58/hrAP4rdVj6Jr1zowwiN7B3J3raS8hgp6rwdDPCqLlpDR/tjeknhXFBvpA7A3rnj+GlHJnbHY+iI8NKNleP0/oj+bSXkMFPVeDop4VRf3j+Qb0h3CiP+8tl/ACfFc89dKN8Y/T+iRE4awMjx+n9EfzaS8hhparwdCHCaMf8AEbIbd5QXN38NIOR3/wBf0QUsNbRhhp6owfJRm70OSjN3rQQ6G3oz/NvSuQt+A/zb1vz0Zctmd5KMyPkozd60TKCPgOx29KNDb0X/AC3pZ6DKZmxRhm7ygKMM3itFyJp9zx3p3kI6PztRvCHlMzIoozeKMUUZlpBQQPw5o+Sf5YS3hBlMzfJRm8UBRRm8VpDQ/wDLHclCiiX7IdyW8IMooKHQA5wBAllV2+OBIC5gwA976KLWbQxom2zPGUpnRcmIVt5AZIk3DQrYvEsRCSs7FpHiF8MTym4alCZCl7Vxz51f1PU74gmck2gSzGTu+ag11RzCdeLs/wAiiNWLlhQOnJLEMQSAM+ZRo9JJOAmkRI4AzeCjFwdj3K1ogSnkPaWm8HuORVRowzBSzFlpzHep9WEuaeY24yvs68oVU5YFcnFXdil5MMwR8mGYbFpDA/I3+TcjNFn7rR2VTvCLMozXJxmCHEDMNi0oox+Fn8iIUaeRm1qe8IMozfEaBsQ4nQNi0wo+iHtbuQdB0M/lS3hBlGZMDQNiLidWxabip4Bn8u5FxBy8XtapZ6DKMyYIzDYgtG6EfydyNPPFlk/kbMx7Tt6HIm5jtO9L4iIDIkDXPekOJDpWxPr3rm82prvHQAojfhO070sUNvw95RxaO9spuEzkvmO9GyFEM5OFwnlS5tQ4aA5A34e8ochb8PikEPF9oapFCjw3vmQ4DWi0tQutBfIm/CO9FyJvw+KLinZHjelGG4S54v0KNpahdaBckb8ISTRG/CE3GBF9ueoIzRzKdsX4XC9SwvUG1oV3CGrTxYiMbzWmTiNMpHznC0n2YVCHMdSIguBssno9oq3q6ry6gthya7jnRA5xFwGfXzLtSueDtUuZQWQwOeGmcs5vKvVZ5WDv4KnDnUhFVU+iUebHPAvJmRde4n5pyv6kgUuGTCc0nIWkEHRJZSu6rjsBJaxxuk1xldlvmAToKj1PBiwowDAOcZWm+zfoSwq2JPiT43s+hS1lwNjstGGLUibhjdesrFDmGRBaRkIkdi6vwirKLAIhlptkTPWbutUtErCJF9qOM0rIntxK00688N5FNSlG/KYNz5gnJctDwXhh8N5IHtSE9QVxw0o1qiMk1vGOjNbNolaudeotCq3iWBjnSIxEgb8t6jWqqdLRt/8AgqcHGZM5I3M1GKM2WATfEHDjMkzc27uTUU2SAHEzy2QFhwt+ppxIlcnbmbsQ5M3M1AwSAJvkcgkPIRsgkyHGZZYC66c0rdwuIEAZh3JYgD8uwJJaASBEOMpyF6ZY606yHOnqHkZE8L1DESeJGZvciMJuYdybiMkSBEJljcEOKuJMQ4yF2KMPcMQow25m9yCYjOIE7Tj4bUSmqcn0YnJaBx7IMucSds9qfgNAILgC7AaBnKktqx4lzoROckifclRKodL9rDGW84nXkR2ERI0Rlq486d53maQ+K0gjIM3iVKh1L8UWHqBO5FDqUgz46FqmU7IVyuAnItm3TnU0FgGQDPhM6lIbVJnfEhAHIDPqTUWqiT+2Ydcp6JXpDIfHtN85jVKaRGM5EAknC65T31MJXRWT0kH5o4FWFolxsPb85p8OqC5CgwT73WMQl0lzRLGZF4F/9lYw6rmDOMwGUriNmKSaimedGhkSzgbb70rgaPg3XME0IQbbREYXXOxcHOLmy2q1qusywSCw0Oow17XNisk0gymL5ZPaWsojL+8JSS9ATLikW4wmxjdPGC7WP7Jyp6sa183Frng3kXBugDIodJprpBjCGk5fh0qih8K30WKYZ4t7RhIc85yTlmiMWybasWfC2gh8UvDbRFxliRnGkKsoNQQ4gkAC2c/ZsyOfDFTasrs0iIXmDYAutTBtA6Ac4TtaUkwzzLpovJcAsrEOn0BltjAAQwk6iWObPWATtWPptNBiOkMp/utVRac0cYX4uuFxOoz1rPvqVpEhEIzmRJ/uiPXiRb4EJzZy5oM/M0cBtk59GT+ysYVUtaLIi3aWmQ1IzU0Mi+KZ5wCECuRI1JAAutHKRoz6Ey2kgmzjPzKasodTQRjGJH8MvDFFEqWDOfHO1BuCOUCpiQy4ylLu2KZAbK4nWc40Kw9Hw+mOa9hnLWkRKqgnCK4aJEjqEkXAqY0ZoNwIGc3TGhKY4vBOPyzSHzVt6JgSviOJzyM/BIg1VDYZtiu7J2Ss4IvGwFWyEReZNGUDD+6NWrqvhHGI7UGuA8ESMSHYmCrndGez9EsVY4/hu7J3KAyDEP48XD4jvR8mf08Xtnes9lqTu9CxNWPH4b+ydyP0Q/Hi3dk7lWiiPyx43W929NNgG776LiffdvRhjqLjoW5qeID+yd2SPkkuqp/RnYVWOohJviRD/qO9McimZFz+0UWWo+JetqmJlhu2FL9ExMLDtiqquh2W2ZkyJvN5N6Osm8xwnjdpUOGKw7Oxa+iImSG7qCWahjdFE7JWVbQZYPdtKUYEhMxYgAx5x3qzBHpdi5jUiqHtDnvY9rGtLnGRFzQTKec4daTR6RZN9xCh8BqI+lQazMMuc5tHsQwSTMvtuwzniwOtJrC9oe28EA6wQtboZSV/UoVTG32KivIlJjUh9ibYbZBsiBO6/rn4KqdVpAcYsKkWjg8Sc2efmzmtbVLocQEOdLPNORKqeD91SHBhyXEd6sVVx4dCUIwfUyFUV5EobrD5mGTKZBEp6Ct1TX27LReTIbcAqel0UQxz7LsszIo+ElEisoMOluEmPjtZZwLmFrzankFprQENZr5VxItqHrwLhtSxujPdvRuqWIL7Mutu9ZahQIUVtppJzi0ZjQQnTVjcxPWufKMU7O9y9XfFWNAarflsj/W3+pD0a7O39Rm9ZmLVrGyIF81MNHEkmodwWIuhVL/yT/jZ/UiFWPlM2bvzs3rOxaC17hMYJTqqhZkWh3DmNK2qouSz22f1I/RcUYhvbZ/Us0Krh5lHfQoNogX4XT2pqMHqDxGsNWv/ACD/AFs/qQNVRBP2e3D/AKlkIlBh5koVWwj2Sbk8EO4cxp3UFwxLe2z+pEsmKuZmKCeCGoXkWYii+YJyXFwlqs+9rT9FdMEk3Cd+pRuStdfKRwMrp70qlxOLYbhJowyE4NG3wUW78ENK3EgVvWgZdIuccGC46C45BoxVRRazitP3jGyzwxZcOrB3WpVDoxcS915JmSp76JoWhShBYbXK7Sk7kiiUq2AQQQcCLp6CMhUloMyqaC3i3T903OHgRpCmekWtwm458BrVWROb/jVyeZGK5mWdAab558ibrKI0NkSAdOKp3VpEyGzq34qBFikz8StdP6XJu9R2+xRPa0v6osaTWQFzRPSdyqKTHc69xJRE+fPWmXFdKls9OkuVf76mSdWU+rOl/YPSw2PSYRxfDY8f7bnA/wD6BaHhnwaMK3FhCcJxJc0fhE3kj8hN+iebDmH2eVgYFYQHzkC4sdqeJS2yXpQiYTrUlNcRU5uL4HnasoFmzYxOlMMMfCZC6nws4IUVv3pjNo2YGVgn8rDfPQ3YspU1V0F8cQqRWEHJKE11lz/ylxkG6gZ6ljyqi4WNOZC1x3gXwY5XED4k3QWHnE4OI9xufScmGOF39usVrKuhswLo8MNH8LXu8Auh0SishsayG0NY0ANa0SAGQALkf/qCpU+RwtL3nYGjxK1UqeFGecsTOStiObe0kHJK5XlW1++QD+druO1UllPQmqc6UKnCSuRjOUejNS6tGOylpmMRcrSHIibSCNF6xIcnYMYg3EjSLliqfTYP+jt5NMdrkv7K5q2NkTehFfIKoolZuHtc4d6l0ykc20wg5G6CcstAXOrbLUpS5umpqhWjNcCHT6eWzAFp3w+63+LOdCqRTKQDN8ojfhkGy/hIwV1RqGNefSnY9CuwUoVYQ4WFKEpcbjNEpIeAQZieXEH4XadOVSGvvPNDpXSOQYzlPvVTxfFvn7pucNGfWFZxKOHjnAEgymlJJO66Ek21YUHC++4XZ+/KgmKS8NbcLhhryDzmQSUHLiiTlYn0GJNo1DumPkoddPJssGBeJ9Q+qlUNtlon5vKZpsHntM5iZ2qtcJ3D0JVCggAXJ2mRAxhcRhhrQozgoXCaJKE0DK4dwMylRjmVoxfqwqPDBtFPFjlxmUhz1GL8D1Jw+fPWvURSirI47bbuxRd589aEkQKW0efOpMBl5TbgnKTR2uF41HKNR6k0yGW3FxdmmkwBBiljmuGLSHDWCCvRMWvopgQ+TMtl7f2p/Ztuuuxce7SvOjwvQ/2YUsRqtgE3loMN3+24tE/9IaetJ9ARwbh1QqW2knlznRXmZbFcZtc3IGtwZL4RL5qhhw2g85oeJSleJki7rBI1yXeftoZBZQpWGmI97QwzALZOFp4GW6674lzb7N6DCfWdHbE5wm5zbUgLbWFzZjKAQZaZIS4Dubv7MqnrKiwmkxTxRExBiguA0Mywxqu0LJfa7TnRqay02yWQ5SnPFxwOUXLv7WXLzz9o8W3WVIzMLWD/AEtE+8lJIVzKBieagR58+bk3Do4nMkuOQnJqGRMBwJQKIC/z5ypMQpgPh6dZGURhuSYrsmfwyoYGnqinh5sSkZTBzyVtEWPqGNKkw8xJG0ELZRXDOvO7dSjTq8q4NHU2ablDiVNZ0WbSmaG+bepvhL5KdS4gkb1EokIBokDM4qtXcbFvrcj0qZk3JOewI068Se0yIF+IuQTu0kHBj1EjxC1soTTre8EyMsA5JrKkudZAhhkzi173G7Q4kBZ3iXOebUQiWQukB1oUFrrftuIF4EzILVg6u/gz37GpokJ/5tn0VbwniEWGXzMzf1fVSqK83C+Z/MVWVyLT8fZu7ktihevfS/4DaZWp2Ks3iSXR3zCaJkksiScRnvXcOcT0oFIahOZ8+cqYCIj+dLRMfNAt8+fOCOPDmLsRePO1Ex0x52IYCHtXV/sOrUNh0qC8yDSIwngARZiHULLdq5W7z585VMqSsHQXRbE/vIUSEQMzhP8A6qLA0H2mV0KdSBFhz4qG2wxpuN7iXP6+bdmaFm4giUaIQA0RWPaQ4ScWOhumLLgZG/HPJNRoj22eMYWcYy2ycr2mV92BvF2lEyVk4gzEsJZZz04d6kugHp2qKeI1HhxpWbbA4j4TLnA6jMdS811lGdSI8aKL+MiPf1OcSO7wXW6hrXi+Dz4k5FsOMxpzFz3NZ3uC4waRZkBMkm4AEk6gLyopWAS4EG8a0oNABJwklMiiIARqPUmo97g3ILz/ANR80wFM8+diZjPvT5u8+cygxTzkmA8Cm7WJ6h1Y96OK+QJTb7gAgB+rYwEVhzOHit5Fhzyu2neuc0dt81vXC6dkbPM1yfqK4xf3N2yPg0NU6jkNOO071Fq2O5zQeNhA5bTWXS1hSKRAtN9mU9Hm5Z2BR22nWiBedMjqWakuV8S6fUv6Qx7iyZY5mdjWtM7riRigqagUWTiASRmxxzBBE1x6hFjtzXkOhOfqcNyFWSL3mw5t3xDcp4hc46fJ70KGyTyk6vBjwE6BEuut9od11yzdavPHOxkScbzdnK1UCHkWSrWIHPc4YWj4yWj6a25y+xTtaSiiviRRNMUh8pFPR2ieElEj4Eeci7BgLWjR5tTwPnzqVRVkXIrVjk0A4SmSLJ0O8fqll3nzqSYl4kgBU/PnzimyZX/TvSYT5jSLjr83pdmd2e75eepAF7wqiHjIPNADYbbIAmBfOzfOYHNVc2E4NbGk2VuQ9kzIk69ma8ZJXyU3hLZFOlFLmtDWBxaAXASOAJliquFKYJnKd8sdIGnFSj0EbWnVqfQrWGVqNS4hIAAEmyiOkBgLRbcspUchSYLiASHSH+oFvz7lHdS3OY1h9hjnlo0vs2j/AChO1SPv4Uvjb4hRYwVi0MixrpfePMhnLifEqFBGU4kzPnqUuvnzpMUZnuJ1zMtnzUWGUAHFKr3m9SYz/PnWoLBNyTAediBpnsvTcZ96MO5x0DxTEQzKTAkwAt2wXCYGAynMsTCbJq3dDfbhtcMoH1XL+qXSi13NuxWvJDEZl2A771RUeM5sV4EOGbzja+RWkpAkDsVLDZ94T1rDSnZM1SjdiaHDcS4lrRffKe9BS6M6TifMsCgm5NitYW6U7s3jNCie07q+qD/aOeSFBHPdqVZImUl9mG/OBd13LHymHN0nvVvwnppaxrG+0TM6hh50LOcrLjdc7xXX+nQw07v1Zg2qV520FA2gR7w78xUCLFxBF+TOphppddZAfkVfSKScIrAdOBW8zgq2JfLBXLHKho0WcS64ZMquYbkITJBd5860U/OxJB87EJpgMOfYeDkNx15CrSrmzjQhniMG1wCq6Wy0CPOVWPA6LbpEFrsWxGk6QDOfckBYcNJup0SV9ze5jXH5qDDaYjmw22csrRawZzNxlmynInuFkSdKiu/PLYA35KDSnQ7LeLtE2efalIumbmy92VnHSpR6CDgjmjT5Cs+DjJ0mENJOxrnfLuUGG3BTuBrw+nt+GG18tZaWk98kmMg106dIj6YsT/mVFa+Q8+cyOmxZxXnO9x2uKYefOxIBuJFCZa8A60bgmIpvSGBkb2zsPUE5RGTMymIcMukMgvPXerOjhuAyb0wDjukNa1HBemEwzDuuMxnkflPxWWeLTpK4qV/FxG6eaev6yWba6eZSa/34LKE8M0zSUjA6Lh14lVEL9o6SuKTcAM15VRRjz3TXBh0Z1H1HWPx0GXURI/JBBhvcM+76I1IQse0fORIoXtnrQDr9viksiWLbjgJ+CLN8EF7FfW8QOiGeGAVJSKGZzbPQm6bTI0Q8wFo79qY5BEI58UzzCZ716KEVGKivQ5Mndtj8dodcSA8Jtz2uFl98so+ShxKtcMHE9R+U0zxT24SOo37FIQiEAHAg9RxCu4ZVC832sM+9XEJ9yAZJY9PT87UyG+dqUCmINye4Lwv/AD6PkFsT2ElMT8+dSn1FdSIZzEn+UhDAi1hHER0Qj43f8iiBsyAlM5pG5wv65FVJiFsR2ZxIPWTIqdAji8uGAJxzeP1TTAerKl2G2WnnO7hn1qw4EgNiOJ92DFOxhl3kLNWi91p2JWgqJ0hFP+U8bZJXGQAfO1E4oHz3pDj52oEIPnYocdykvPnYoVId4JDH4MQuk0CWcp6lUkQxIYqEylgCTRf3p+AIudg0ON+ySYCKLW5ZcQD4q2olbNccxyKG2jvddbg9TZ/JFyOy7nObqayXegDoRiW2Ws4B2qpgXxHa0qoY5MIsOLD/ACm8fNIovtnzlK87OnlzlHQ6sJYopko3GeaR2G9BB3iDvQUVb1JsJrr78t42pBhWw9s5T7sx2oziEdGdznBF7cUR68GYSPHfbLXEzBkepWDLb7LGibjux85k9wmodilWvdeLXWPa86UVWRgXEtnOR8jzlXehUxU8a0OdGn/IoPUkQqiie8WzzBwTsWqHm7mdbgdiHKCjFJKpzqnY6u5bP3+f0VlN4ORXSsy0i0PGc09DqOMBeG4fEFO5SUBSSlnVOw9y2fv8/oaZVEXM3tDeleiIuZvabvS+UFHykoz6nYW47P3+f0N+iYuZvabvUyparfx7LZa0X3zBlccyjGklWnBSkgUi05oeGtPNOBnIKcKs5OzsU19loU4OUb3+/wCjP0ipIpJkBifeCSakjSIk2Zl7wwHkKxpMaUSIBgHO8UnlBUXVqLQsp7Hs8op8fn9ECHUcYZB2grWqqrcGxbRA+7Msszdddh1pl1IKuODMYcXSLTWm02wJ+7cTaGlShUm+DKtp2ahTheN7/f8ARQCqYuYdob0h1Rxj7o7TdOlPQqSZJ00kqLrVOxdHYtnevyvwV0SoY/wDtN3qP6vRy7nQ7svObvVzykocpKWdPsPcdn1l8r8Eb0A+VwLdDS0JscG3fCSdLm/IqZygoGklPPnog3HZ9ZfK/BWiqIo/APVEafmpbaFFIkYREsJuaT4p/lJRcpKarT7EXsNDWXyvwPVCIgfEtNkGtAvzm8DSpEH2ypNEfODPSfFRIf7QrmVpudSTf/WIqmqfKiwtYa/ESQSXZdBBRrNYmNPPOQo/tuSYtx2oqIecVZbgQZG4WhpgtccjgJ6wZjrkFm6piTffhZNy2VNogjQnsdly5pGYO1Y+iUR8GM5jxeAdRGQjQt+yVE6bh6oolBqtGX2J6MIpoTVp0RSCKaCQXDQRTRzQMJxUqonkRDq+aiOKkVKfvDq+asp9TJtb/jYzSHfeP/iKASIx+8f/ABFKBSn1LKD5EBxU2p4hDIsj5koDypdVH7uJ5yKdLqUba+UhQSngVHgm5PAquXU1U/6ikEklHNImBGkoTQAc0SKaCYi+oX7Aaz4qPL7w6k/QT9y3WfEpj8Vc2S55f6U1OpMYbnakEcPEoKkViNSXc4T0pug3ldFfQqA7FjJ63pqFVtBa6Ya0aJvkrMUUim9/QybRcq6vKOCBEGLZg6nfUd5XRuSUE+4ztPRPoFAcC10NpB/O8fJKnJRliuSU9UcfmhNdb9C1YPwYfbfuReg6t6GH+o/ctm9QLM5aM5JNHNda9CVb0MPqiP3I3VBVvRM/UduRvUAzlozkgKE11r0FVvQs/UfuQbUNXdCz9R4+SW9QHnLRnJbSfqSkQ2xTxpIbZyZ11Q1FVvQQ/wBR+5N+rdWYmBD7bypx2ummUVpY42RyQxA5ziMJlOArrTeD1Wgc2DD7b0sVHVvQQ+2/clLa6bZKnPDFJnIIhUmrKZCbCjB5Ns+x4HWurGoqul/7eH2n7kj1aqv93h5/bfuThttNFde9RWRyCAbk9Ndbh1HVg/AhS/jfuSn1BVt33UKWa26/NkUd7gy+NWytZnIpol1z1fq3omfqO3JPoCreiZq4x+5Le4Es5aM5NNFNdZ9B1Zf90z9R+5F6Bq3om/qP3I3uAZy0ZyhEusegatH4TO2/cj9BVd0TO09PeoCzVozBVcfuhrPimgJxRJdFo9WUFkrLWAAzHOdcZzzIUigUKI9z3i05xmXF8QzyLPjg2231KpzbfBGIY033FGtiKnoOYdt+9BR5NRY3oc89b4vQBH63ROhl1qIklaMFL2ld5ak8cMInQd6V64xOg71ACASwUvaF5alh64ROg70Y4YxOg71WpTUYKXt8heWpY+ub/wB370Xri/oO9QUspYKXt8jvLUmt4Zv6DvR+uj+g71CSUsFL2+Q5tSceGj+gO1AcNHj8DvUMIkYKXt8hzak8cN4nQd6P12flo52qvckuTwU/b5Dm1LD11f0B2lKHDd3QHaqwoBGXS9vkLy1LR3DZx/w/eUXro793O1VpRIy6Xt8heWpZeuTv3c7UDwzf0B2qtckhGVS9vkLy1LM8MXfu52ohwxeP8OdqrQjTy6Xt8heWpYjhg/8AdztRnhk/9371XoFGCn7fIry1Jnrg/oEDwyidAoSJPLpe3yF5akz1widAgoYQTy6ftFil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6402" name="Picture 18" descr="http://ipravda.sk/res/2012/04/04/thumbs/145014-janos-ader-cla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5199"/>
            <a:ext cx="4476750" cy="33528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643570" y="500063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Predsjednik</a:t>
            </a:r>
            <a:endParaRPr lang="hr-HR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POKRAJINE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Mađarska ima 40 pokrajina</a:t>
            </a:r>
          </a:p>
          <a:p>
            <a:r>
              <a:rPr lang="hr-HR" dirty="0" smtClean="0"/>
              <a:t>Podijeljena je i na statičke regije i 173 mikroregije</a:t>
            </a:r>
            <a:endParaRPr lang="hr-HR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RELJEF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Ravnice pokrivaju veći dio Mađarske</a:t>
            </a:r>
          </a:p>
          <a:p>
            <a:r>
              <a:rPr lang="hr-HR" dirty="0" smtClean="0"/>
              <a:t>Na pola ju dijeli Dunav</a:t>
            </a:r>
          </a:p>
          <a:p>
            <a:r>
              <a:rPr lang="hr-HR" dirty="0" smtClean="0"/>
              <a:t>Velike rijeke su Tisa i Drava</a:t>
            </a:r>
          </a:p>
          <a:p>
            <a:r>
              <a:rPr lang="hr-HR" dirty="0" smtClean="0"/>
              <a:t>Na zapadu zemlje je jezero Balaton</a:t>
            </a:r>
            <a:endParaRPr lang="hr-HR" dirty="0"/>
          </a:p>
        </p:txBody>
      </p:sp>
      <p:pic>
        <p:nvPicPr>
          <p:cNvPr id="17410" name="Picture 2" descr="http://www.destination360.com/europe/hungary/images/s/lake-bala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71930"/>
            <a:ext cx="4643470" cy="26860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564357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Balaton</a:t>
            </a:r>
            <a:endParaRPr lang="hr-HR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KLIMA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Umjereno topla klima</a:t>
            </a:r>
          </a:p>
          <a:p>
            <a:r>
              <a:rPr lang="hr-HR" dirty="0" smtClean="0"/>
              <a:t>Prosječna godišnja temperatura je 9.7 °C</a:t>
            </a:r>
            <a:endParaRPr lang="hr-HR" dirty="0"/>
          </a:p>
        </p:txBody>
      </p:sp>
      <p:pic>
        <p:nvPicPr>
          <p:cNvPr id="19458" name="Picture 2" descr="https://denissinger.files.wordpress.com/2010/11/klima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18659"/>
            <a:ext cx="6376993" cy="363934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GOSPODARSTVO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Ima jak gospodarski rast</a:t>
            </a:r>
          </a:p>
          <a:p>
            <a:r>
              <a:rPr lang="hr-HR" dirty="0" smtClean="0"/>
              <a:t>Inflacija i nezaposlenost su se znatno smanjili</a:t>
            </a:r>
            <a:endParaRPr lang="hr-HR" dirty="0"/>
          </a:p>
        </p:txBody>
      </p:sp>
      <p:sp>
        <p:nvSpPr>
          <p:cNvPr id="20482" name="AutoShape 2" descr="data:image/jpeg;base64,/9j/4AAQSkZJRgABAQAAAQABAAD/2wCEAAkGBxQSEhUUEhQVFRQXFBQUFBUVFRQUFBUVFBQWFhQUFBUYHCggGBolHBQUITEhJSkrLi4uFx8zODMsNygtLisBCgoKDg0OGhAQGiwcHCQsLCwsLCwsLCwsLCwsLCwsLCwsLCwsLCwsLCwsLCwsLCwsLCwsLCwsLCwsLCwsLCwsLP/AABEIALcBEwMBIgACEQEDEQH/xAAcAAABBQEBAQAAAAAAAAAAAAAEAAIDBQYBBwj/xAA4EAABAwMCAwYDBwMFAQAAAAABAAIDBBEhBTESQVEGE2FxgZEiobEHMlLB0eHwFBWCI0JicpLx/8QAGQEAAwEBAQAAAAAAAAAAAAAAAAECAwQF/8QAIhEBAQACAgIDAQEBAQAAAAAAAAECESExAxITQWFRIhQE/9oADAMBAAIRAxEAPwDy9yHlUoemSLJZMCS61MeUFRERTpRhRQFTSnCDCWynhMunNQQuOO6mhbZcgbhOGFK/oQU2NN7xcjcgHStULo0Q9NugBbFcc1TPamJHrg6NiljYmxlPaUJS7Jtk8pqDjhjTU7vEmFMkV1Lx2XW7p87UgivdMqtlJStupdQhs30R9hnW/e9VdQYCpo/vq/poS4YBPllVUjtMOVesYbIDTaBzQC5pHmLK/ZEMLCxtjy7RRoqqwFLp8QuV3U48Ixmzz4P0Zt1ZakbBA6QLIjUn3wsvLY08eN0jpy7hH85pIumb8IwkuZfx18/ELrG3XXpRr1nFUoaopWqZrlG4ICy0HSTO8Nva/sPErYDsNARmVwPgLj5rG6HWmGUO5XsfJemwuBAINxuLLLPKytvFhjlOWZl+zq+Y6hv+TT+SFk+z6oH3XxP/AMuH6rYGpsmmpPJT8ta/88Y13ZSqYMxE+LSHfRATUT2mzmub5ghehsrT1IPhspxqHELSNEg8Rn3T+SFf/PfqvLnRJNisvQ63Q4akWjHdvyWnx8RzCw+q0EtO7glYWnkf9p8WnmtJZWOXjuN1QMjlEXlJziupsyDyuZK6pIklWcGgFda5EusowAgo61908hOhaFNJZAAuuk1xCJe0JojvsgkLH5RT7uwBcnkFe6L2Qkm+KT/Tj6n7x8h+q1EEMFMLQsHFzeRxO9zspuUjXDx5ZMlpHZedw4nNEbeshsf/ADurl/ZyIi0krneDBb5lGzVbnZJPqhru9FHs6J4J9mQ6BRRm4h4j1e4uPsrKKRjcRsa0eDQgmNKIYwhG6fx4wzUKjGefJRRv5oGofxS2vgYR4jwlkx3vLgfRSrldIdkqGPZSTQ3cjEsx+kQ3ClrIPiRukxANTa1w4lHkwisMrEsFP8IXE+KbASWHDfb5ueU6JNITm4XpPOqdgTHlOY5MkQHLr0PslUd5CB+E2I8/4V54Fs/s8mHG9h5i49CP3UeSbjXw5ayazuE18Ctf6cdFFLTeay07ZkqZW2G10OZgPBWc8BHNVU1OTnBWdjXGynxVZacehWhp3x1kRZM0O6g8ujh0Ky3dIzSKngkHsfVPG2Us8JlFV2g7COju6ElzOhtcLI1NK+M2cLL3mCQObYoWt7NxTD42g/p+tiuqXbzs8PWvCinsXsL/ALPqdxBIOMfCbAgbX9FZ0fY2mivaJpPV3xY9Uuk9vECU0r6Bj0KG9xFGPJjb/ROdpEfONh/wafyS2Jw8DhKc65OF7RP2LpXZ7lo54u35BMj7JwsPwxgdMXt13QLy8v0jQpJnD4SG2uT4LfaJ2XiiHEWgu6kX9ui0jNPaxtgB+wsg6ibkFFrbx4QBq1XYcLPJZqQ5VpXque26zrrwRx3vuiwy/JRQQm+2FZwRW3RiMqgZTG2yeY7BWLCOqE1F3Cxx8CtGOWTM0xu8nxVhxlB6c26s2wi4U5MPGLoSbBSyH4l2FoCikOU5OCzu2l04fCq/VCQ66O0qTAQOsnKjPo8BkLxwhJMgjPCPJJcnv+NfZ88RuTiVACuhes4hTAmPKjD0yQoAgSBXPZWsEdTGSbC9j/lhZ1qmjNrHoizg5dXb3Zs/gud4eioOzOrieEEn4gLOyL+fqr2Mrnd8u5uI5efwqtlLVcuKrqumF9kq0xqnfF+E3QkNTwus82N8XH5q2dSjOFU1MYNg7Pne/pbKjTS1s9Dm4wCCDbfK1dK3Yn+Dos12ZjDYwGk28SSfcrSxSfy60xrk8nIpNcPbC4x4PNPPJVtjY41tvZIj81KGoeeS17dUa0Rtxc5SL8Z8EMadzjxXPzRDmcIycoloR1DQR6LPao3hBIPuPoFdyTgm1xdU+sj4T77ApVeN0ysshc659lLGPRCxAu+7fzKJZGb2sSVm698CmMJRsEQUdPBnoijGrkZ2mYCpdfm+HhG5+itKyYNHhzWRmrxI8m+NgqjLyXgVQ4VjGVV08zeqsYKlg5pWM4soybKKQ5UR1BgG6En1NnVEgrVaW7CF1N3xLP03aNjf9wHqgNT7SNc64I91GWOzxunoEEw4RnkkvPGdqGgfeCSy9K29sXmoCcmtK6vQcJErjiurjggE1PycBOpKd0jgxjS5x2AW6oNDZSMDpLOmPs3yU5WRWGNyvCv7L088F3ubZlsgmxI8lv8ATZg9oINwep+qxesVLmxOcTk4Hqq/s32jdCbON2ncLGy5cx0Y5en+Xqt0wsCBo9TZI3iacfNGxuup23iJ0SDq9E4yHMsDzudx5K7jgv5JtZUtjHUpVUTUgDQB0ACJMrnGwNh15lVlDKX3vgiyp+2Oumjj4+Evc4hoF+Frbg5JGTtt4pY81F1Oa2dOS02JurBs1hn+X2WF7La46pp2SEWcL3FyRgkb9MLUQVNwNvG6rLhGWO5tbCTGOfJOOf55qvjlG+bcvcYKJilve/8AMKpkxuKcWvtyJUFWb3HoVIJAcj+fy6qtSmI2TlE7DzBvPe9geeEPUPuLXuLWusl2wqawSwCma7g4h3jw24uSLh3gArnVZSImuGCb+9rqs+lQjRhosAbIinhCq9D1xsnwk589x4K+FuSiNjHhDyyhu6g1LUWxAknCw2vdqybhmB1/ZPtOWUxEdr9cx3bT5rJx1ZHNAzVJcbk5S71XI5rlu7WA1J3VP/ub+qqO9S75Gi2tX6i/8RURq3HmVXOmSE6ehsY+VMLkL3y46dGhsT3iSD71JGhtpJOxlQ0XHCfW1lA7stUXtwD3Xp8QPMLsg6KPkq/jjyup7N1DN2X8splBocssgYWlt9yeQXo7JXgkOzlEQFodtYp+9L0mzdF0aKlb8Lfi5nn7qprJOORx8Vb1tbYKliIN1DonE4VPae3ci3VZC62Hadlor+IWOWmHTn8naz0/VHsI4TYc/Fb7Qe0AItJ7/QW6rzBjVZU1Xwjc/wA8UssZRh5Li9ak1+JrCeIY8f080JphdUO752IxcRt5kg5cV55pzX1MjIW7udk9GjJPtdeqS8LGhjdmgNA8Ass56ujHO5iNHHxP9PndSVenxzXbK1r232cLg+iZoOzifxfQfuiHH4uZzsOfgomWov8AEdNTNa4Mja1rWjIaAAB0xhWLGW22+i7RsIacWJ3/AECneMJ81NocyW5o+kPkqpqOpZClh2nKC5W9ELLHdPkymwy3wd10TtjVUISx9gCWFuOtxgj6e6irWXYSORB/Iq2qG9MHceaEljuHXG4Knrg97eR9pqc0lS0suGPJezoDu5nuThWVB2rcW2JF9r9DyJ8Fb9tdK7+kcB9+M940/wDX7w9rrymPiBuCQVepYn2uPEXmvay8uPHfO3IjyKzMs1zdGTkuFjm23hfooP6ZORFtofiXOJE/06RpkyDArqIFOnf06Anp9P4m3QErOEkK/pasNZboquoZxOJQYJJE9wnCFBBuFJGd0kgae2i3JMe1cBsk9y546wkvioag4uEQ9t8ITUqoRjGU5U2K+tffyQ8TrbBRvqw4XHXIPJSQPFlZ43hW9qXf6PqFjQVpu1M+zR5rMFXiw8nZ3eKQSKGycCqZtx9mUN5ZZD/taGjzdv8AIfNbiVpcsz9m8FqZzvxyHPg0AfW62McK5PLd5O3wzWKakbwR4BOb2G+eefBEU7xtz/nRRtNhZR8djdQvtZtlwpHPuEBdS95iyuJ0RcScKfvWt3yenJA1Fc1gJvlVdHqTZXENdcg5HMJyaaY4cbrRf1Tei7G4Oyqw7KtpddZxkA3s7hPS43CuXScsJemnlktlDGS6b34cMeaG4soyc+tIKyO/EORDh7heGP3I6Ej5r3ebJXjurUfdzSMO4e72JuPkVWNRlFPxJOenStyoyFoh1rl1zk0JFBFxJcSZZOCAcSm3SJXLoBXTgmgqQFAOCSSSDe1WuFFwqPTZSRY7hTz4BsuS12ZTkOxu55rL9pK0MF+YuVdTykZusvq0Ze88xjCrCoqrZWmSBzxudx+YQ+n6uW2vkI/u2ta4AWwcLLndb4yVjlbitNRm4zxFVjk4vKYrkZ27cBUkTC4hrclxDR5k2H1Uas+zDb1cAO3eA+2R8wEW6gnN09c0ijEEUcQ2Y0Nv1PM+purmMKsiOUaxy4d7d/RSPyV0OQ9Qc391E2q6o2IMfNhQSVeVBJJceCEqHfDjfknMjnZuq0UkjCWZdyzZBdmtC/pO8llfxSyWBA2ABJHrndPGsOaLKrqtWJOLnyWts1w0ynPLV01cCbE4WdpuykkUxLHB0RJIvuOeeqr49RIOQQfEformk1h4HP2Rjddps3dxf0ZLLNPkiSVW0T3O+J2OgP1RV0WsM+07ivOftDg4Khrxs9g924PysvQzgLG/aXDeCN/Nr7ejh+wVY9scumHADkPNEQoRIQiGVXVas+w4K6SiTwlcbT32S2egwK45WUOndUS2jaEe0HrVHwppWjFOzomP09hR7D1rPgp11ZVGlEbKulhLdwml3iSRMdASAUkB7K1lj0upnsFrKPdODt1yadzPajHa9lSTHfqtRqYFsLO1UOCVWOOmeSlrpbNcSeRWVurvWJvhI9FRLow6c/kvKQJLjSulWzNKtuyjCauG347+gBuqhaDsQ4CrZfo/34VOfVVj3Hp3HhTQ1d/NDG5UTzbwXA9HS2dICEHMLf8A2yDFTbmnvnuEFonTDbYLpmB8kBK9RCYDmjkH1rT6W/n1VbGwEq0bMCOqj7kHZVjlo/ao2wAm+5VzSxcIufQIWJ7WealZUXWlz2zu6sYjdE3G/JANmAFyQAom6gHmzSLe6U4R67WJcSblZ/t5HxUUng5jvZw/VXsQNt0FrcfHTys5mNwHnbCvHtGc4eMLiRXF0OdKyMuwFdUdPwhDafFi6sWrPKtsMfs4LpanNYu8KlobwpBqkAXUJrjCmVNK142ypQugqtosOjYAAPBJduF1PZabiORSxm91WQ1IIRMc1gSTZvU/ksI7NOVMYt+yoKgbhGVerMvYAnxJ/JV1Q4OuW3BtsefkqlhZ4VjtdGfUqoVzreWh3/IqmBW+PThy7OAXVwFdKqJcCN0ibgnjcOT2+xNigLp7XWsemfZKw5dPb4TjqegUFZG+2B7qHQ60SxNeDggE+fO6uAOILh09KVha6vdGfjbjqFJBX8Qu03CuNe0wPBXnxL4Xm2wOQqmGzuTXGQlQvcgYNQva6KMoPRLVg4SxXRTZCEJxgIOp1G23kjWyHumA3KHn11sYwCT6WVLU1bnYU2k6eZH8R2BsPzKuT+pv4s6YS1BvIbDk0bevVaWg08NAwn6bQ2AVv3QthVIjK64Ma2w/nyQkz/iARc7rDKqmS3JPonJyyteZ9qqDuah7R91x4m+RVVEMrd/aDScUbJRu08J8isPTDK2Ya5XUAsFM0qGJSkrOulJ3hUTaktNjskzJTKnJASibBxcmFyaDhOag3Wgp4SBXSUFp2ySbdcTGhejV7ibPBb5813Wq6aQhseBysEbBStJ29QmyvLOVx1WWNjfHoMYSG5te3zQNDE8Fxcb5up5608xhDvqCRYJwWg9Uj4mOsPHCzfAeh9lu9MpOH72b+lvNXcTGD7zQr+TTmuHtdvKg09D7LpavW293yaBgrjI22Is3PgCfco+b8Hw/ryJdK9fZp8QOWsGPwi/uhanTIyRcB3iQNkfPP4Ph/UHY2n7mFrS4OLvjsNm3tha+nKy4pmxPuywGx5DyAWion4C597u3TJqaEVMII2WB7UaZY8QHgfyXo4KpNfpQ5hWkPbzOJ3CLHkp46jxQ0tMHvO+9sKV+kAAm58MlXwj2v0NbUYQcpzdRf21w2cfdRyUDvxk+uPdL/I9sv4Igi43ho6/IjdbnTKIMaAAsr2Z04h5ebmwsL+J/b5rb04sot5aTofA2wUxdhQQhKckDPX5K5eGWQatmxfpy6jmq6N1tkNq+pcTg1hBaNz1I5IcVh6J43+s6M1eDvYHs5lpt5jZeX04s6x3BXprKr/iVnavs0DIXh9g51+Hhva/jdae8Z3G7VcGUbFSE77K5odKAwMnyRRpRtf5FRuNNs7MQzA3QzRm61EmnN3P0IUX9qY7ARuDahaVICrCXRnD7pBvty+qjOlSDBAHm5qD2GCa4oyTTZG4IH/pp/NMbpUzshhPkR+qexsEXJIr+0T/gP/pn6pICZlSQ7y2yfmnVD3OZcnn+SSSxqornjqfJPo7DO5ObHkupJlRcVXdx25464RFNUu+E8uSSSVES1VZYkWud/wBlF/Wblp6YzYEnyXEkjT/1ruRv9PmmR1buIXv78r5C6kgzpp+K7SDuc49sZWi0Ml0bb72SSSXFyAAEDWsu0+SSS0xKvOalndyvHjf3F0c0At4gOQv4JJIqKa1rTi2cJvcYuBi+Bj3XElnkvFc9nWfCf+35BXtkkko0+j4ZrFVHafUuG0YwXbnw52SSWs6ZZqKOSxAsCLE3/nqiu+uCAOt0kkmZ9FObHGARm/1Rz3NxcZJs0+KSSX2Y5hDeSDE2b8OOuL5x/PNJJKA6SpwbjFwPUpNmjB538Ukk5CqUva4A7dOuyHEYubi+/P5eGy4kg0zaMGxOLXtzt1+iKA4Rvj9kkkbLQYz+APiWgldSSV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484" name="AutoShape 4" descr="data:image/jpeg;base64,/9j/4AAQSkZJRgABAQAAAQABAAD/2wCEAAkGBxQSEhUUEhQVFRQXFBQUFBUVFRQUFBUVFBQWFhQUFBUYHCggGBolHBQUITEhJSkrLi4uFx8zODMsNygtLisBCgoKDg0OGhAQGiwcHCQsLCwsLCwsLCwsLCwsLCwsLCwsLCwsLCwsLCwsLCwsLCwsLCwsLCwsLCwsLCwsLCwsLP/AABEIALcBEwMBIgACEQEDEQH/xAAcAAABBQEBAQAAAAAAAAAAAAAEAAIDBQYBBwj/xAA4EAABAwMCAwYDBwMFAQAAAAABAAIDBBEhBTESQVEGE2FxgZEiobEHMlLB0eHwFBWCI0JicpLx/8QAGQEAAwEBAQAAAAAAAAAAAAAAAAECAwQF/8QAIhEBAQACAgIDAQEBAQAAAAAAAAECESExAxITQWFRIhQE/9oADAMBAAIRAxEAPwDy9yHlUoemSLJZMCS61MeUFRERTpRhRQFTSnCDCWynhMunNQQuOO6mhbZcgbhOGFK/oQU2NN7xcjcgHStULo0Q9NugBbFcc1TPamJHrg6NiljYmxlPaUJS7Jtk8pqDjhjTU7vEmFMkV1Lx2XW7p87UgivdMqtlJStupdQhs30R9hnW/e9VdQYCpo/vq/poS4YBPllVUjtMOVesYbIDTaBzQC5pHmLK/ZEMLCxtjy7RRoqqwFLp8QuV3U48Ixmzz4P0Zt1ZakbBA6QLIjUn3wsvLY08eN0jpy7hH85pIumb8IwkuZfx18/ELrG3XXpRr1nFUoaopWqZrlG4ICy0HSTO8Nva/sPErYDsNARmVwPgLj5rG6HWmGUO5XsfJemwuBAINxuLLLPKytvFhjlOWZl+zq+Y6hv+TT+SFk+z6oH3XxP/AMuH6rYGpsmmpPJT8ta/88Y13ZSqYMxE+LSHfRATUT2mzmub5ghehsrT1IPhspxqHELSNEg8Rn3T+SFf/PfqvLnRJNisvQ63Q4akWjHdvyWnx8RzCw+q0EtO7glYWnkf9p8WnmtJZWOXjuN1QMjlEXlJziupsyDyuZK6pIklWcGgFda5EusowAgo61908hOhaFNJZAAuuk1xCJe0JojvsgkLH5RT7uwBcnkFe6L2Qkm+KT/Tj6n7x8h+q1EEMFMLQsHFzeRxO9zspuUjXDx5ZMlpHZedw4nNEbeshsf/ADurl/ZyIi0krneDBb5lGzVbnZJPqhru9FHs6J4J9mQ6BRRm4h4j1e4uPsrKKRjcRsa0eDQgmNKIYwhG6fx4wzUKjGefJRRv5oGofxS2vgYR4jwlkx3vLgfRSrldIdkqGPZSTQ3cjEsx+kQ3ClrIPiRukxANTa1w4lHkwisMrEsFP8IXE+KbASWHDfb5ueU6JNITm4XpPOqdgTHlOY5MkQHLr0PslUd5CB+E2I8/4V54Fs/s8mHG9h5i49CP3UeSbjXw5ayazuE18Ctf6cdFFLTeay07ZkqZW2G10OZgPBWc8BHNVU1OTnBWdjXGynxVZacehWhp3x1kRZM0O6g8ujh0Ky3dIzSKngkHsfVPG2Us8JlFV2g7COju6ElzOhtcLI1NK+M2cLL3mCQObYoWt7NxTD42g/p+tiuqXbzs8PWvCinsXsL/ALPqdxBIOMfCbAgbX9FZ0fY2mivaJpPV3xY9Uuk9vECU0r6Bj0KG9xFGPJjb/ROdpEfONh/wafyS2Jw8DhKc65OF7RP2LpXZ7lo54u35BMj7JwsPwxgdMXt13QLy8v0jQpJnD4SG2uT4LfaJ2XiiHEWgu6kX9ui0jNPaxtgB+wsg6ibkFFrbx4QBq1XYcLPJZqQ5VpXque26zrrwRx3vuiwy/JRQQm+2FZwRW3RiMqgZTG2yeY7BWLCOqE1F3Cxx8CtGOWTM0xu8nxVhxlB6c26s2wi4U5MPGLoSbBSyH4l2FoCikOU5OCzu2l04fCq/VCQ66O0qTAQOsnKjPo8BkLxwhJMgjPCPJJcnv+NfZ88RuTiVACuhes4hTAmPKjD0yQoAgSBXPZWsEdTGSbC9j/lhZ1qmjNrHoizg5dXb3Zs/gud4eioOzOrieEEn4gLOyL+fqr2Mrnd8u5uI5efwqtlLVcuKrqumF9kq0xqnfF+E3QkNTwus82N8XH5q2dSjOFU1MYNg7Pne/pbKjTS1s9Dm4wCCDbfK1dK3Yn+Dos12ZjDYwGk28SSfcrSxSfy60xrk8nIpNcPbC4x4PNPPJVtjY41tvZIj81KGoeeS17dUa0Rtxc5SL8Z8EMadzjxXPzRDmcIycoloR1DQR6LPao3hBIPuPoFdyTgm1xdU+sj4T77ApVeN0ysshc659lLGPRCxAu+7fzKJZGb2sSVm698CmMJRsEQUdPBnoijGrkZ2mYCpdfm+HhG5+itKyYNHhzWRmrxI8m+NgqjLyXgVQ4VjGVV08zeqsYKlg5pWM4soybKKQ5UR1BgG6En1NnVEgrVaW7CF1N3xLP03aNjf9wHqgNT7SNc64I91GWOzxunoEEw4RnkkvPGdqGgfeCSy9K29sXmoCcmtK6vQcJErjiurjggE1PycBOpKd0jgxjS5x2AW6oNDZSMDpLOmPs3yU5WRWGNyvCv7L088F3ubZlsgmxI8lv8ATZg9oINwep+qxesVLmxOcTk4Hqq/s32jdCbON2ncLGy5cx0Y5en+Xqt0wsCBo9TZI3iacfNGxuup23iJ0SDq9E4yHMsDzudx5K7jgv5JtZUtjHUpVUTUgDQB0ACJMrnGwNh15lVlDKX3vgiyp+2Oumjj4+Evc4hoF+Frbg5JGTtt4pY81F1Oa2dOS02JurBs1hn+X2WF7La46pp2SEWcL3FyRgkb9MLUQVNwNvG6rLhGWO5tbCTGOfJOOf55qvjlG+bcvcYKJilve/8AMKpkxuKcWvtyJUFWb3HoVIJAcj+fy6qtSmI2TlE7DzBvPe9geeEPUPuLXuLWusl2wqawSwCma7g4h3jw24uSLh3gArnVZSImuGCb+9rqs+lQjRhosAbIinhCq9D1xsnwk589x4K+FuSiNjHhDyyhu6g1LUWxAknCw2vdqybhmB1/ZPtOWUxEdr9cx3bT5rJx1ZHNAzVJcbk5S71XI5rlu7WA1J3VP/ub+qqO9S75Gi2tX6i/8RURq3HmVXOmSE6ehsY+VMLkL3y46dGhsT3iSD71JGhtpJOxlQ0XHCfW1lA7stUXtwD3Xp8QPMLsg6KPkq/jjyup7N1DN2X8splBocssgYWlt9yeQXo7JXgkOzlEQFodtYp+9L0mzdF0aKlb8Lfi5nn7qprJOORx8Vb1tbYKliIN1DonE4VPae3ci3VZC62Hadlor+IWOWmHTn8naz0/VHsI4TYc/Fb7Qe0AItJ7/QW6rzBjVZU1Xwjc/wA8UssZRh5Li9ak1+JrCeIY8f080JphdUO752IxcRt5kg5cV55pzX1MjIW7udk9GjJPtdeqS8LGhjdmgNA8Ass56ujHO5iNHHxP9PndSVenxzXbK1r232cLg+iZoOzifxfQfuiHH4uZzsOfgomWov8AEdNTNa4Mja1rWjIaAAB0xhWLGW22+i7RsIacWJ3/AECneMJ81NocyW5o+kPkqpqOpZClh2nKC5W9ELLHdPkymwy3wd10TtjVUISx9gCWFuOtxgj6e6irWXYSORB/Iq2qG9MHceaEljuHXG4Knrg97eR9pqc0lS0suGPJezoDu5nuThWVB2rcW2JF9r9DyJ8Fb9tdK7+kcB9+M940/wDX7w9rrymPiBuCQVepYn2uPEXmvay8uPHfO3IjyKzMs1zdGTkuFjm23hfooP6ZORFtofiXOJE/06RpkyDArqIFOnf06Anp9P4m3QErOEkK/pasNZboquoZxOJQYJJE9wnCFBBuFJGd0kgae2i3JMe1cBsk9y546wkvioag4uEQ9t8ITUqoRjGU5U2K+tffyQ8TrbBRvqw4XHXIPJSQPFlZ43hW9qXf6PqFjQVpu1M+zR5rMFXiw8nZ3eKQSKGycCqZtx9mUN5ZZD/taGjzdv8AIfNbiVpcsz9m8FqZzvxyHPg0AfW62McK5PLd5O3wzWKakbwR4BOb2G+eefBEU7xtz/nRRtNhZR8djdQvtZtlwpHPuEBdS95iyuJ0RcScKfvWt3yenJA1Fc1gJvlVdHqTZXENdcg5HMJyaaY4cbrRf1Tei7G4Oyqw7KtpddZxkA3s7hPS43CuXScsJemnlktlDGS6b34cMeaG4soyc+tIKyO/EORDh7heGP3I6Ej5r3ebJXjurUfdzSMO4e72JuPkVWNRlFPxJOenStyoyFoh1rl1zk0JFBFxJcSZZOCAcSm3SJXLoBXTgmgqQFAOCSSSDe1WuFFwqPTZSRY7hTz4BsuS12ZTkOxu55rL9pK0MF+YuVdTykZusvq0Ze88xjCrCoqrZWmSBzxudx+YQ+n6uW2vkI/u2ta4AWwcLLndb4yVjlbitNRm4zxFVjk4vKYrkZ27cBUkTC4hrclxDR5k2H1Uas+zDb1cAO3eA+2R8wEW6gnN09c0ijEEUcQ2Y0Nv1PM+purmMKsiOUaxy4d7d/RSPyV0OQ9Qc391E2q6o2IMfNhQSVeVBJJceCEqHfDjfknMjnZuq0UkjCWZdyzZBdmtC/pO8llfxSyWBA2ABJHrndPGsOaLKrqtWJOLnyWts1w0ynPLV01cCbE4WdpuykkUxLHB0RJIvuOeeqr49RIOQQfEformk1h4HP2Rjddps3dxf0ZLLNPkiSVW0T3O+J2OgP1RV0WsM+07ivOftDg4Khrxs9g924PysvQzgLG/aXDeCN/Nr7ejh+wVY9scumHADkPNEQoRIQiGVXVas+w4K6SiTwlcbT32S2egwK45WUOndUS2jaEe0HrVHwppWjFOzomP09hR7D1rPgp11ZVGlEbKulhLdwml3iSRMdASAUkB7K1lj0upnsFrKPdODt1yadzPajHa9lSTHfqtRqYFsLO1UOCVWOOmeSlrpbNcSeRWVurvWJvhI9FRLow6c/kvKQJLjSulWzNKtuyjCauG347+gBuqhaDsQ4CrZfo/34VOfVVj3Hp3HhTQ1d/NDG5UTzbwXA9HS2dICEHMLf8A2yDFTbmnvnuEFonTDbYLpmB8kBK9RCYDmjkH1rT6W/n1VbGwEq0bMCOqj7kHZVjlo/ao2wAm+5VzSxcIufQIWJ7WealZUXWlz2zu6sYjdE3G/JANmAFyQAom6gHmzSLe6U4R67WJcSblZ/t5HxUUng5jvZw/VXsQNt0FrcfHTys5mNwHnbCvHtGc4eMLiRXF0OdKyMuwFdUdPwhDafFi6sWrPKtsMfs4LpanNYu8KlobwpBqkAXUJrjCmVNK142ypQugqtosOjYAAPBJduF1PZabiORSxm91WQ1IIRMc1gSTZvU/ksI7NOVMYt+yoKgbhGVerMvYAnxJ/JV1Q4OuW3BtsefkqlhZ4VjtdGfUqoVzreWh3/IqmBW+PThy7OAXVwFdKqJcCN0ibgnjcOT2+xNigLp7XWsemfZKw5dPb4TjqegUFZG+2B7qHQ60SxNeDggE+fO6uAOILh09KVha6vdGfjbjqFJBX8Qu03CuNe0wPBXnxL4Xm2wOQqmGzuTXGQlQvcgYNQva6KMoPRLVg4SxXRTZCEJxgIOp1G23kjWyHumA3KHn11sYwCT6WVLU1bnYU2k6eZH8R2BsPzKuT+pv4s6YS1BvIbDk0bevVaWg08NAwn6bQ2AVv3QthVIjK64Ma2w/nyQkz/iARc7rDKqmS3JPonJyyteZ9qqDuah7R91x4m+RVVEMrd/aDScUbJRu08J8isPTDK2Ya5XUAsFM0qGJSkrOulJ3hUTaktNjskzJTKnJASibBxcmFyaDhOag3Wgp4SBXSUFp2ySbdcTGhejV7ibPBb5813Wq6aQhseBysEbBStJ29QmyvLOVx1WWNjfHoMYSG5te3zQNDE8Fxcb5up5608xhDvqCRYJwWg9Uj4mOsPHCzfAeh9lu9MpOH72b+lvNXcTGD7zQr+TTmuHtdvKg09D7LpavW293yaBgrjI22Is3PgCfco+b8Hw/ryJdK9fZp8QOWsGPwi/uhanTIyRcB3iQNkfPP4Ph/UHY2n7mFrS4OLvjsNm3tha+nKy4pmxPuywGx5DyAWion4C597u3TJqaEVMII2WB7UaZY8QHgfyXo4KpNfpQ5hWkPbzOJ3CLHkp46jxQ0tMHvO+9sKV+kAAm58MlXwj2v0NbUYQcpzdRf21w2cfdRyUDvxk+uPdL/I9sv4Igi43ho6/IjdbnTKIMaAAsr2Z04h5ebmwsL+J/b5rb04sot5aTofA2wUxdhQQhKckDPX5K5eGWQatmxfpy6jmq6N1tkNq+pcTg1hBaNz1I5IcVh6J43+s6M1eDvYHs5lpt5jZeX04s6x3BXprKr/iVnavs0DIXh9g51+Hhva/jdae8Z3G7VcGUbFSE77K5odKAwMnyRRpRtf5FRuNNs7MQzA3QzRm61EmnN3P0IUX9qY7ARuDahaVICrCXRnD7pBvty+qjOlSDBAHm5qD2GCa4oyTTZG4IH/pp/NMbpUzshhPkR+qexsEXJIr+0T/gP/pn6pICZlSQ7y2yfmnVD3OZcnn+SSSxqornjqfJPo7DO5ObHkupJlRcVXdx25464RFNUu+E8uSSSVES1VZYkWud/wBlF/Wblp6YzYEnyXEkjT/1ruRv9PmmR1buIXv78r5C6kgzpp+K7SDuc49sZWi0Ml0bb72SSSXFyAAEDWsu0+SSS0xKvOalndyvHjf3F0c0At4gOQv4JJIqKa1rTi2cJvcYuBi+Bj3XElnkvFc9nWfCf+35BXtkkko0+j4ZrFVHafUuG0YwXbnw52SSWs6ZZqKOSxAsCLE3/nqiu+uCAOt0kkmZ9FObHGARm/1Rz3NxcZJs0+KSSX2Y5hDeSDE2b8OOuL5x/PNJJKA6SpwbjFwPUpNmjB538Ukk5CqUva4A7dOuyHEYubi+/P5eGy4kg0zaMGxOLXtzt1+iKA4Rvj9kkkbLQYz+APiWgldSSV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486" name="Picture 6" descr="http://www.njuskalo.hr/image-bigger/domace-zivotinje/visoko-kvalitetne-svinje-klanje-slika-17833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48000"/>
            <a:ext cx="59055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STANOVNIŠTVO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Oko 98% stan. govori mađarski,ugro-finski</a:t>
            </a:r>
          </a:p>
          <a:p>
            <a:r>
              <a:rPr lang="hr-HR" dirty="0" smtClean="0"/>
              <a:t>Glavna regija u Mađarskoj je katoličarstvo</a:t>
            </a:r>
            <a:endParaRPr lang="hr-HR" dirty="0"/>
          </a:p>
        </p:txBody>
      </p:sp>
      <p:pic>
        <p:nvPicPr>
          <p:cNvPr id="1026" name="Picture 2" descr="http://www.hunemblg.hu/images/n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7609" y="3429000"/>
            <a:ext cx="5936391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62</TotalTime>
  <Words>214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MAĐARSKA</vt:lpstr>
      <vt:lpstr>UKRATKO O MAĐARSKOJ</vt:lpstr>
      <vt:lpstr>POVIJEST</vt:lpstr>
      <vt:lpstr>POLITIKA</vt:lpstr>
      <vt:lpstr>POKRAJINE </vt:lpstr>
      <vt:lpstr>RELJEF</vt:lpstr>
      <vt:lpstr>KLIMA</vt:lpstr>
      <vt:lpstr>GOSPODARSTVO</vt:lpstr>
      <vt:lpstr>STANOVNIŠTVO</vt:lpstr>
      <vt:lpstr>KULTURA</vt:lpstr>
      <vt:lpstr>BUDIMPEŠTA</vt:lpstr>
      <vt:lpstr>DEBRECEN</vt:lpstr>
      <vt:lpstr>MISKOLC</vt:lpstr>
      <vt:lpstr>SZEGED</vt:lpstr>
      <vt:lpstr>PEČUH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MAĐARSKA</dc:title>
  <dc:creator>mp</dc:creator>
  <cp:lastModifiedBy>mp</cp:lastModifiedBy>
  <cp:revision>7</cp:revision>
  <dcterms:created xsi:type="dcterms:W3CDTF">2015-02-01T18:38:08Z</dcterms:created>
  <dcterms:modified xsi:type="dcterms:W3CDTF">2015-02-02T16:34:53Z</dcterms:modified>
</cp:coreProperties>
</file>