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6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8EC7"/>
    <a:srgbClr val="689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F93C7-830C-41CA-AA51-2105F717E886}" type="datetimeFigureOut">
              <a:rPr lang="hr-HR" smtClean="0"/>
              <a:t>5.10.2015.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8FE5-01DE-49D9-905A-2C25F0A94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8100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F93C7-830C-41CA-AA51-2105F717E886}" type="datetimeFigureOut">
              <a:rPr lang="hr-HR" smtClean="0"/>
              <a:t>5.10.2015.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8FE5-01DE-49D9-905A-2C25F0A94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61266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F93C7-830C-41CA-AA51-2105F717E886}" type="datetimeFigureOut">
              <a:rPr lang="hr-HR" smtClean="0"/>
              <a:t>5.10.2015.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8FE5-01DE-49D9-905A-2C25F0A94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27235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F93C7-830C-41CA-AA51-2105F717E886}" type="datetimeFigureOut">
              <a:rPr lang="hr-HR" smtClean="0"/>
              <a:t>5.10.2015.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8FE5-01DE-49D9-905A-2C25F0A94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15286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F93C7-830C-41CA-AA51-2105F717E886}" type="datetimeFigureOut">
              <a:rPr lang="hr-HR" smtClean="0"/>
              <a:t>5.10.2015.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8FE5-01DE-49D9-905A-2C25F0A94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4700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F93C7-830C-41CA-AA51-2105F717E886}" type="datetimeFigureOut">
              <a:rPr lang="hr-HR" smtClean="0"/>
              <a:t>5.10.2015.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8FE5-01DE-49D9-905A-2C25F0A94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93020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F93C7-830C-41CA-AA51-2105F717E886}" type="datetimeFigureOut">
              <a:rPr lang="hr-HR" smtClean="0"/>
              <a:t>5.10.2015.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8FE5-01DE-49D9-905A-2C25F0A94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6702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F93C7-830C-41CA-AA51-2105F717E886}" type="datetimeFigureOut">
              <a:rPr lang="hr-HR" smtClean="0"/>
              <a:t>5.10.2015.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8FE5-01DE-49D9-905A-2C25F0A94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7603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F93C7-830C-41CA-AA51-2105F717E886}" type="datetimeFigureOut">
              <a:rPr lang="hr-HR" smtClean="0"/>
              <a:t>5.10.2015.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8FE5-01DE-49D9-905A-2C25F0A94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77238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F93C7-830C-41CA-AA51-2105F717E886}" type="datetimeFigureOut">
              <a:rPr lang="hr-HR" smtClean="0"/>
              <a:t>5.10.2015.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8FE5-01DE-49D9-905A-2C25F0A94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95763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F93C7-830C-41CA-AA51-2105F717E886}" type="datetimeFigureOut">
              <a:rPr lang="hr-HR" smtClean="0"/>
              <a:t>5.10.2015.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8FE5-01DE-49D9-905A-2C25F0A94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31049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F93C7-830C-41CA-AA51-2105F717E886}" type="datetimeFigureOut">
              <a:rPr lang="hr-HR" smtClean="0"/>
              <a:t>5.10.2015.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68FE5-01DE-49D9-905A-2C25F0A94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3951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SVJETSKI  DAN UČITELJA</a:t>
            </a:r>
            <a:endParaRPr lang="hr-HR" b="1" u="sng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6067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0" i="1" dirty="0" smtClean="0">
                <a:solidFill>
                  <a:srgbClr val="398EC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5.Listopad  svjetski dan ucitelja</a:t>
            </a:r>
            <a:endParaRPr lang="hr-HR" b="0" i="1" dirty="0">
              <a:solidFill>
                <a:srgbClr val="398EC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" r="66"/>
          <a:stretch>
            <a:fillRect/>
          </a:stretch>
        </p:blipFill>
        <p:spPr>
          <a:xfrm>
            <a:off x="1802664" y="620688"/>
            <a:ext cx="5476023" cy="4176463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9592" y="5445224"/>
            <a:ext cx="7992888" cy="1152128"/>
          </a:xfrm>
        </p:spPr>
        <p:txBody>
          <a:bodyPr/>
          <a:lstStyle/>
          <a:p>
            <a:r>
              <a:rPr lang="hr-HR" dirty="0" smtClean="0"/>
              <a:t>MOJ NAJDRAŽI PROFESOR JE MILAN ŠKRBIĆ. ON NAS UVIJEK NASMIJE.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49884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SVJETSKI DAN UCITELJA</a:t>
            </a:r>
            <a:endParaRPr lang="hr-H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1412776"/>
            <a:ext cx="5111750" cy="4034167"/>
          </a:xfrm>
        </p:spPr>
      </p:pic>
      <p:pic>
        <p:nvPicPr>
          <p:cNvPr id="1026" name="Picture 2" descr="C:\Users\Učenik\AppData\Local\Microsoft\Windows\Temporary Internet Files\Content.IE5\55WHJTHH\Jack-O-Lantern-Big-Smile-17814-large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2000" y="3249000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čenik\AppData\Local\Microsoft\Windows\Temporary Internet Files\Content.IE5\Y9GPP9RV\smile[1]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737" y="2204864"/>
            <a:ext cx="3038980" cy="2969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čenik\AppData\Local\Microsoft\Windows\Temporary Internet Files\Content.IE5\MPHAP743\Smile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69168"/>
            <a:ext cx="1412777" cy="1412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čenik\AppData\Local\Microsoft\Windows\Temporary Internet Files\Content.IE5\MPHAP743\Smile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3" y="332656"/>
            <a:ext cx="1584177" cy="1412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615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63688" y="556088"/>
            <a:ext cx="5486400" cy="4114800"/>
          </a:xfrm>
        </p:spPr>
      </p:pic>
      <p:pic>
        <p:nvPicPr>
          <p:cNvPr id="2050" name="Picture 2" descr="C:\Users\Učenik\AppData\Local\Microsoft\Windows\Temporary Internet Files\Content.IE5\55WHJTHH\Jack-O-Lantern-Big-Smile-17814-large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5589200"/>
            <a:ext cx="864096" cy="72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čenik\AppData\Local\Microsoft\Windows\Temporary Internet Files\Content.IE5\55WHJTHH\smile-face-big-teeth--15422-larg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5756660"/>
            <a:ext cx="360000" cy="38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Učenik\AppData\Local\Microsoft\Windows\Temporary Internet Files\Content.IE5\55WHJTHH\smile-face-big-teeth--15422-large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13488"/>
            <a:ext cx="792088" cy="622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Učenik\AppData\Local\Microsoft\Windows\Temporary Internet Files\Content.IE5\55WHJTHH\smile-face-big-teeth--15422-larg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396600"/>
            <a:ext cx="360000" cy="38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Učenik\AppData\Local\Microsoft\Windows\Temporary Internet Files\Content.IE5\55WHJTHH\smile-face-big-teeth--15422-large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8308" y="2613488"/>
            <a:ext cx="768148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7250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64" r="4864"/>
          <a:stretch>
            <a:fillRect/>
          </a:stretch>
        </p:blipFill>
        <p:spPr>
          <a:xfrm>
            <a:off x="1403648" y="692696"/>
            <a:ext cx="5486400" cy="411480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616" y="5157192"/>
            <a:ext cx="6422504" cy="1152128"/>
          </a:xfrm>
        </p:spPr>
        <p:txBody>
          <a:bodyPr/>
          <a:lstStyle/>
          <a:p>
            <a:r>
              <a:rPr lang="hr-HR" dirty="0" smtClean="0"/>
              <a:t>Hvala uciteljima za sve sto su nas naučili</a:t>
            </a:r>
            <a:endParaRPr lang="hr-HR" dirty="0"/>
          </a:p>
        </p:txBody>
      </p:sp>
      <p:pic>
        <p:nvPicPr>
          <p:cNvPr id="3074" name="Picture 2" descr="C:\Users\Učenik\AppData\Local\Microsoft\Windows\Temporary Internet Files\Content.IE5\Y9GPP9RV\faccine[1]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2154" y="1196752"/>
            <a:ext cx="1830493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C:\Users\Učenik\AppData\Local\Microsoft\Windows\Temporary Internet Files\Content.IE5\O4XFDCKR\sacalengua-570x349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4657" y="3593199"/>
            <a:ext cx="1987990" cy="1217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400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30</Words>
  <Application>Microsoft Office PowerPoint</Application>
  <PresentationFormat>On-screen Show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SVJETSKI  DAN UČITELJA</vt:lpstr>
      <vt:lpstr>5.Listopad  svjetski dan ucitelja</vt:lpstr>
      <vt:lpstr>SVJETSKI DAN UCITELJA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SVJETSKI  DAN UČITELJA</dc:title>
  <dc:creator>Učenik</dc:creator>
  <cp:lastModifiedBy>Učenik</cp:lastModifiedBy>
  <cp:revision>6</cp:revision>
  <dcterms:created xsi:type="dcterms:W3CDTF">2015-10-05T06:13:04Z</dcterms:created>
  <dcterms:modified xsi:type="dcterms:W3CDTF">2015-10-05T07:04:29Z</dcterms:modified>
</cp:coreProperties>
</file>