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7" r:id="rId17"/>
    <p:sldId id="278" r:id="rId18"/>
    <p:sldId id="274" r:id="rId19"/>
    <p:sldId id="279" r:id="rId20"/>
    <p:sldId id="282" r:id="rId21"/>
    <p:sldId id="284" r:id="rId22"/>
    <p:sldId id="285" r:id="rId23"/>
    <p:sldId id="287" r:id="rId24"/>
    <p:sldId id="288" r:id="rId25"/>
    <p:sldId id="289" r:id="rId26"/>
    <p:sldId id="291" r:id="rId27"/>
    <p:sldId id="292" r:id="rId28"/>
    <p:sldId id="293" r:id="rId29"/>
    <p:sldId id="295" r:id="rId30"/>
    <p:sldId id="296" r:id="rId31"/>
    <p:sldId id="297" r:id="rId32"/>
    <p:sldId id="302" r:id="rId33"/>
    <p:sldId id="303" r:id="rId34"/>
    <p:sldId id="306" r:id="rId35"/>
    <p:sldId id="308" r:id="rId36"/>
    <p:sldId id="309" r:id="rId37"/>
    <p:sldId id="310" r:id="rId38"/>
    <p:sldId id="311" r:id="rId39"/>
    <p:sldId id="312" r:id="rId40"/>
    <p:sldId id="313" r:id="rId41"/>
    <p:sldId id="314" r:id="rId42"/>
    <p:sldId id="315" r:id="rId43"/>
    <p:sldId id="316" r:id="rId44"/>
    <p:sldId id="317" r:id="rId45"/>
    <p:sldId id="318" r:id="rId46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avokutni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avokutnik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avokutni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avokutnik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Pravokutnik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  <p:sp>
        <p:nvSpPr>
          <p:cNvPr id="28" name="Rezervirano mjesto datum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BEA58-9C0C-41A3-8DA8-72690A68B1BB}" type="datetimeFigureOut">
              <a:rPr lang="sr-Latn-CS" smtClean="0"/>
              <a:pPr/>
              <a:t>11.5.2012</a:t>
            </a:fld>
            <a:endParaRPr lang="hr-HR"/>
          </a:p>
        </p:txBody>
      </p:sp>
      <p:sp>
        <p:nvSpPr>
          <p:cNvPr id="17" name="Rezervirano mjesto podnožja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avni poveznik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Pravokutnik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ipsa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zervirano mjesto broja slajda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FD72C42-BACB-4FAF-9C4F-CAEFA55A774D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BEA58-9C0C-41A3-8DA8-72690A68B1BB}" type="datetimeFigureOut">
              <a:rPr lang="sr-Latn-CS" smtClean="0"/>
              <a:pPr/>
              <a:t>11.5.2012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72C42-BACB-4FAF-9C4F-CAEFA55A774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Pravokutnik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ravokutnik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Pravokutnik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Pravokutnik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Pravokutnik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Ravni poveznik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1FD72C42-BACB-4FAF-9C4F-CAEFA55A774D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BEA58-9C0C-41A3-8DA8-72690A68B1BB}" type="datetimeFigureOut">
              <a:rPr lang="sr-Latn-CS" smtClean="0"/>
              <a:pPr/>
              <a:t>11.5.2012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BEA58-9C0C-41A3-8DA8-72690A68B1BB}" type="datetimeFigureOut">
              <a:rPr lang="sr-Latn-CS" smtClean="0"/>
              <a:pPr/>
              <a:t>11.5.2012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1FD72C42-BACB-4FAF-9C4F-CAEFA55A774D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Rezervirano mjesto sadržaja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avokutni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Pravokutni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avokutnik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avokutnik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avokutnik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Pravokutnik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13" name="Pravokutnik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Pravokutnik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BEA58-9C0C-41A3-8DA8-72690A68B1BB}" type="datetimeFigureOut">
              <a:rPr lang="sr-Latn-CS" smtClean="0"/>
              <a:pPr/>
              <a:t>11.5.2012</a:t>
            </a:fld>
            <a:endParaRPr lang="hr-HR"/>
          </a:p>
        </p:txBody>
      </p:sp>
      <p:sp>
        <p:nvSpPr>
          <p:cNvPr id="8" name="Ravni poveznik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FD72C42-BACB-4FAF-9C4F-CAEFA55A774D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64CBEA58-9C0C-41A3-8DA8-72690A68B1BB}" type="datetimeFigureOut">
              <a:rPr lang="sr-Latn-CS" smtClean="0"/>
              <a:pPr/>
              <a:t>11.5.2012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72C42-BACB-4FAF-9C4F-CAEFA55A774D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Ravni poveznik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zervirano mjesto sadržaja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2" name="Rezervirano mjesto sadržaja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Usporedb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avni poveznik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Pravokutnik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avokutni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Pravokutnik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Pravokutni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Pravokutnik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ravokutnik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BEA58-9C0C-41A3-8DA8-72690A68B1BB}" type="datetimeFigureOut">
              <a:rPr lang="sr-Latn-CS" smtClean="0"/>
              <a:pPr/>
              <a:t>11.5.2012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hr-HR"/>
          </a:p>
        </p:txBody>
      </p:sp>
      <p:sp>
        <p:nvSpPr>
          <p:cNvPr id="15" name="Ravni poveznik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avokutnik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Rezervirano mjesto sadržaja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26" name="Rezervirano mjesto sadržaja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25" name="Elipsa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ipsa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1FD72C42-BACB-4FAF-9C4F-CAEFA55A774D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3" name="Naslov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BEA58-9C0C-41A3-8DA8-72690A68B1BB}" type="datetimeFigureOut">
              <a:rPr lang="sr-Latn-CS" smtClean="0"/>
              <a:pPr/>
              <a:t>11.5.2012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1FD72C42-BACB-4FAF-9C4F-CAEFA55A774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Pravokutnik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Pravokutnik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ravokutni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Pravokutnik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Pravokutnik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BEA58-9C0C-41A3-8DA8-72690A68B1BB}" type="datetimeFigureOut">
              <a:rPr lang="sr-Latn-CS" smtClean="0"/>
              <a:pPr/>
              <a:t>11.5.2012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FD72C42-BACB-4FAF-9C4F-CAEFA55A774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ravokutnik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Pravokutni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avokutnik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avokutnik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Pravokutni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Pravokutnik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8" name="Pravokutnik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avni poveznik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zervirano mjesto sadržaja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FD72C42-BACB-4FAF-9C4F-CAEFA55A774D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1" name="Pravokutnik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BEA58-9C0C-41A3-8DA8-72690A68B1BB}" type="datetimeFigureOut">
              <a:rPr lang="sr-Latn-CS" smtClean="0"/>
              <a:pPr/>
              <a:t>11.5.2012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avni poveznik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avokutni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avokutnik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Pravokutnik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avokutni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Pravokutnik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Pravokutnik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Pravokutnik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ipsa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1FD72C42-BACB-4FAF-9C4F-CAEFA55A774D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r-HR" smtClean="0"/>
              <a:t>Pritisnite ikonu za dodavanje slike</a:t>
            </a:r>
            <a:endParaRPr kumimoji="0" lang="en-US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22" name="Pravokutnik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64CBEA58-9C0C-41A3-8DA8-72690A68B1BB}" type="datetimeFigureOut">
              <a:rPr lang="sr-Latn-CS" smtClean="0"/>
              <a:pPr/>
              <a:t>11.5.2012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avokutni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avokutnik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avokutni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avokutni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ravokutnik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zervirano mjesto datuma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64CBEA58-9C0C-41A3-8DA8-72690A68B1BB}" type="datetimeFigureOut">
              <a:rPr lang="sr-Latn-CS" smtClean="0"/>
              <a:pPr/>
              <a:t>11.5.2012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hr-HR"/>
          </a:p>
        </p:txBody>
      </p:sp>
      <p:sp>
        <p:nvSpPr>
          <p:cNvPr id="8" name="Pravokutnik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avni poveznik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Rezervirano mjesto broja slajda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FD72C42-BACB-4FAF-9C4F-CAEFA55A774D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2" name="Rezervirano mjesto naslova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3" name="Rezervirano mjesto teksta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Verzija </a:t>
            </a:r>
            <a:r>
              <a:rPr lang="hr-HR" dirty="0" smtClean="0"/>
              <a:t>2</a:t>
            </a:r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Test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File &amp; </a:t>
            </a:r>
            <a:r>
              <a:rPr lang="hr-HR" dirty="0" err="1" smtClean="0"/>
              <a:t>Folder</a:t>
            </a:r>
            <a:endParaRPr lang="hr-HR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058194" y="2636837"/>
            <a:ext cx="499110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Uređaji i kapacitet memorije</a:t>
            </a:r>
            <a:endParaRPr lang="hr-HR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272506" y="1965325"/>
            <a:ext cx="4562475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Uređaji i kapacitet memorije</a:t>
            </a:r>
            <a:endParaRPr lang="hr-HR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105819" y="1660525"/>
            <a:ext cx="4895850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Software</a:t>
            </a:r>
            <a:r>
              <a:rPr lang="hr-HR" dirty="0" smtClean="0"/>
              <a:t> &amp; </a:t>
            </a:r>
            <a:r>
              <a:rPr lang="hr-HR" dirty="0" err="1" smtClean="0"/>
              <a:t>Hardware</a:t>
            </a:r>
            <a:endParaRPr lang="hr-HR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610644" y="1722437"/>
            <a:ext cx="3886200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Prozor</a:t>
            </a:r>
            <a:endParaRPr lang="hr-HR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875961" y="1527175"/>
            <a:ext cx="5355566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Ekstenzije - office</a:t>
            </a:r>
            <a:endParaRPr lang="hr-HR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139156" y="2241550"/>
            <a:ext cx="482917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Uređaji</a:t>
            </a:r>
            <a:endParaRPr lang="hr-HR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810669" y="2555875"/>
            <a:ext cx="348615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Piksel</a:t>
            </a:r>
            <a:endParaRPr lang="hr-HR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124994" y="2836862"/>
            <a:ext cx="2857500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Pikseli</a:t>
            </a:r>
            <a:r>
              <a:rPr lang="hr-HR" dirty="0" smtClean="0"/>
              <a:t> - rezolucija</a:t>
            </a:r>
            <a:endParaRPr lang="hr-HR" dirty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124994" y="2384425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Ekstenzije slike</a:t>
            </a:r>
            <a:endParaRPr lang="hr-HR" dirty="0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124994" y="2384425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Osnovni rad s PC-om</a:t>
            </a:r>
            <a:endParaRPr lang="hr-H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124994" y="2384425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LOGO – ulazni parametri</a:t>
            </a:r>
            <a:endParaRPr lang="hr-HR" dirty="0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405856" y="2384425"/>
            <a:ext cx="429577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Internet</a:t>
            </a:r>
            <a:endParaRPr lang="hr-HR" dirty="0"/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124994" y="2384425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Internetske usluge</a:t>
            </a:r>
            <a:endParaRPr lang="hr-HR" dirty="0"/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124994" y="2384425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Internet - </a:t>
            </a:r>
            <a:r>
              <a:rPr lang="hr-HR" dirty="0" err="1" smtClean="0"/>
              <a:t>Browsers</a:t>
            </a:r>
            <a:endParaRPr lang="hr-HR" dirty="0"/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577306" y="2417762"/>
            <a:ext cx="3952875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Internet - </a:t>
            </a:r>
            <a:r>
              <a:rPr lang="hr-HR" dirty="0" err="1" smtClean="0"/>
              <a:t>hyperlink</a:t>
            </a:r>
            <a:endParaRPr lang="hr-HR" dirty="0"/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124994" y="2384425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Internet – web </a:t>
            </a:r>
            <a:r>
              <a:rPr lang="hr-HR" dirty="0" err="1" smtClean="0"/>
              <a:t>search</a:t>
            </a:r>
            <a:r>
              <a:rPr lang="hr-HR" dirty="0" smtClean="0"/>
              <a:t> </a:t>
            </a:r>
            <a:r>
              <a:rPr lang="hr-HR" dirty="0" err="1" smtClean="0"/>
              <a:t>engines</a:t>
            </a:r>
            <a:endParaRPr lang="hr-HR" dirty="0"/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124994" y="2384425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Binarni brojevi</a:t>
            </a:r>
            <a:endParaRPr lang="hr-HR" dirty="0"/>
          </a:p>
        </p:txBody>
      </p:sp>
      <p:pic>
        <p:nvPicPr>
          <p:cNvPr id="3584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124994" y="2384425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Binarni brojevi</a:t>
            </a:r>
            <a:endParaRPr lang="hr-HR" dirty="0"/>
          </a:p>
        </p:txBody>
      </p:sp>
      <p:pic>
        <p:nvPicPr>
          <p:cNvPr id="3686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229644" y="2622550"/>
            <a:ext cx="46482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Dijelovi PC-a</a:t>
            </a:r>
            <a:endParaRPr lang="hr-HR" dirty="0"/>
          </a:p>
        </p:txBody>
      </p:sp>
      <p:pic>
        <p:nvPicPr>
          <p:cNvPr id="3789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05756" y="1684337"/>
            <a:ext cx="5895975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Search</a:t>
            </a:r>
            <a:endParaRPr lang="hr-HR" dirty="0"/>
          </a:p>
        </p:txBody>
      </p:sp>
      <p:pic>
        <p:nvPicPr>
          <p:cNvPr id="3993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929731" y="2384425"/>
            <a:ext cx="324802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Jezik PC-a – binarni brojevi</a:t>
            </a:r>
            <a:endParaRPr lang="hr-H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124994" y="2384425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Pikseli</a:t>
            </a:r>
            <a:r>
              <a:rPr lang="hr-HR" dirty="0" smtClean="0"/>
              <a:t> – prikaz slika</a:t>
            </a:r>
            <a:endParaRPr lang="hr-HR" dirty="0"/>
          </a:p>
        </p:txBody>
      </p:sp>
      <p:pic>
        <p:nvPicPr>
          <p:cNvPr id="4096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124994" y="2279650"/>
            <a:ext cx="2857500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LOGO – osnovne komande</a:t>
            </a:r>
            <a:endParaRPr lang="hr-HR" dirty="0"/>
          </a:p>
        </p:txBody>
      </p:sp>
      <p:pic>
        <p:nvPicPr>
          <p:cNvPr id="4198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48619" y="1917700"/>
            <a:ext cx="5810250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Internet - mreže</a:t>
            </a:r>
            <a:endParaRPr lang="hr-HR" dirty="0"/>
          </a:p>
        </p:txBody>
      </p:sp>
      <p:pic>
        <p:nvPicPr>
          <p:cNvPr id="4710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124994" y="2532062"/>
            <a:ext cx="2857500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Internet - sigurnost</a:t>
            </a:r>
            <a:endParaRPr lang="hr-HR" dirty="0"/>
          </a:p>
        </p:txBody>
      </p:sp>
      <p:pic>
        <p:nvPicPr>
          <p:cNvPr id="4813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129756" y="2155825"/>
            <a:ext cx="2847975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EXCEL</a:t>
            </a:r>
            <a:endParaRPr lang="hr-HR" dirty="0"/>
          </a:p>
        </p:txBody>
      </p:sp>
      <p:pic>
        <p:nvPicPr>
          <p:cNvPr id="5120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820194" y="2236787"/>
            <a:ext cx="3467100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Excel - funkcije</a:t>
            </a:r>
            <a:endParaRPr lang="hr-HR" dirty="0"/>
          </a:p>
        </p:txBody>
      </p:sp>
      <p:pic>
        <p:nvPicPr>
          <p:cNvPr id="532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34331" y="1931987"/>
            <a:ext cx="5838825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HTML</a:t>
            </a:r>
            <a:endParaRPr lang="hr-HR" dirty="0"/>
          </a:p>
        </p:txBody>
      </p:sp>
      <p:pic>
        <p:nvPicPr>
          <p:cNvPr id="542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177381" y="2193925"/>
            <a:ext cx="2752725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Internet – e-mail</a:t>
            </a:r>
            <a:endParaRPr lang="hr-HR" dirty="0"/>
          </a:p>
        </p:txBody>
      </p:sp>
      <p:pic>
        <p:nvPicPr>
          <p:cNvPr id="552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367881" y="2251075"/>
            <a:ext cx="237172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Internet – pravila ponašanja</a:t>
            </a:r>
            <a:endParaRPr lang="hr-HR" dirty="0"/>
          </a:p>
        </p:txBody>
      </p:sp>
      <p:pic>
        <p:nvPicPr>
          <p:cNvPr id="563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248694" y="2927350"/>
            <a:ext cx="461010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Internet usluge</a:t>
            </a:r>
            <a:endParaRPr lang="hr-HR" dirty="0"/>
          </a:p>
        </p:txBody>
      </p:sp>
      <p:pic>
        <p:nvPicPr>
          <p:cNvPr id="573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67669" y="1955800"/>
            <a:ext cx="577215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Pretvaranje binarni brojevi</a:t>
            </a:r>
            <a:endParaRPr lang="hr-HR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124994" y="2384425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Logičke izjave i funkcije</a:t>
            </a:r>
            <a:endParaRPr lang="hr-HR" dirty="0"/>
          </a:p>
        </p:txBody>
      </p:sp>
      <p:pic>
        <p:nvPicPr>
          <p:cNvPr id="583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015456" y="2289175"/>
            <a:ext cx="307657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Svojstva PC-a</a:t>
            </a:r>
            <a:endParaRPr lang="hr-HR" dirty="0"/>
          </a:p>
        </p:txBody>
      </p:sp>
      <p:pic>
        <p:nvPicPr>
          <p:cNvPr id="593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001169" y="2493962"/>
            <a:ext cx="3105150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Svojstva PC-a</a:t>
            </a:r>
            <a:endParaRPr lang="hr-HR" dirty="0"/>
          </a:p>
        </p:txBody>
      </p:sp>
      <p:pic>
        <p:nvPicPr>
          <p:cNvPr id="6041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182144" y="2808287"/>
            <a:ext cx="2743200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Svojstva PC-a - kapacitet</a:t>
            </a:r>
            <a:endParaRPr lang="hr-HR" dirty="0"/>
          </a:p>
        </p:txBody>
      </p:sp>
      <p:pic>
        <p:nvPicPr>
          <p:cNvPr id="6144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643981" y="2774950"/>
            <a:ext cx="3819525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Access</a:t>
            </a:r>
            <a:endParaRPr lang="hr-HR" dirty="0"/>
          </a:p>
        </p:txBody>
      </p:sp>
      <p:pic>
        <p:nvPicPr>
          <p:cNvPr id="6246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215356" y="2146300"/>
            <a:ext cx="4676775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PowerPoint - </a:t>
            </a:r>
            <a:r>
              <a:rPr lang="hr-HR" dirty="0" err="1" smtClean="0"/>
              <a:t>hyperlink</a:t>
            </a:r>
            <a:endParaRPr lang="hr-HR" dirty="0"/>
          </a:p>
        </p:txBody>
      </p:sp>
      <p:pic>
        <p:nvPicPr>
          <p:cNvPr id="63491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82081" y="2803525"/>
            <a:ext cx="3743325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Pretvaranje binarni brojevi</a:t>
            </a:r>
            <a:endParaRPr lang="hr-HR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282156" y="2713037"/>
            <a:ext cx="2543175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Bit - bajt</a:t>
            </a:r>
            <a:endParaRPr lang="hr-HR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305969" y="2894012"/>
            <a:ext cx="2495550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Bajt</a:t>
            </a:r>
            <a:endParaRPr lang="hr-HR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215481" y="2741612"/>
            <a:ext cx="26765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ASCII</a:t>
            </a:r>
            <a:endParaRPr lang="hr-HR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124994" y="2384425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Kodiranje</a:t>
            </a:r>
            <a:endParaRPr lang="hr-HR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020094" y="2384425"/>
            <a:ext cx="50673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ađanski">
  <a:themeElements>
    <a:clrScheme name="Građanski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Građanski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Građanski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171</TotalTime>
  <Words>118</Words>
  <Application>Microsoft Office PowerPoint</Application>
  <PresentationFormat>Prikaz na zaslonu (4:3)</PresentationFormat>
  <Paragraphs>46</Paragraphs>
  <Slides>45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45</vt:i4>
      </vt:variant>
    </vt:vector>
  </HeadingPairs>
  <TitlesOfParts>
    <vt:vector size="46" baseType="lpstr">
      <vt:lpstr>Građanski</vt:lpstr>
      <vt:lpstr>Test</vt:lpstr>
      <vt:lpstr>Osnovni rad s PC-om</vt:lpstr>
      <vt:lpstr>Jezik PC-a – binarni brojevi</vt:lpstr>
      <vt:lpstr>Pretvaranje binarni brojevi</vt:lpstr>
      <vt:lpstr>Pretvaranje binarni brojevi</vt:lpstr>
      <vt:lpstr>Bit - bajt</vt:lpstr>
      <vt:lpstr>Bajt</vt:lpstr>
      <vt:lpstr>ASCII</vt:lpstr>
      <vt:lpstr>Kodiranje</vt:lpstr>
      <vt:lpstr>File &amp; Folder</vt:lpstr>
      <vt:lpstr>Uređaji i kapacitet memorije</vt:lpstr>
      <vt:lpstr>Uređaji i kapacitet memorije</vt:lpstr>
      <vt:lpstr>Software &amp; Hardware</vt:lpstr>
      <vt:lpstr>Prozor</vt:lpstr>
      <vt:lpstr>Ekstenzije - office</vt:lpstr>
      <vt:lpstr>Uređaji</vt:lpstr>
      <vt:lpstr>Piksel</vt:lpstr>
      <vt:lpstr>Pikseli - rezolucija</vt:lpstr>
      <vt:lpstr>Ekstenzije slike</vt:lpstr>
      <vt:lpstr>LOGO – ulazni parametri</vt:lpstr>
      <vt:lpstr>Internet</vt:lpstr>
      <vt:lpstr>Internetske usluge</vt:lpstr>
      <vt:lpstr>Internet - Browsers</vt:lpstr>
      <vt:lpstr>Internet - hyperlink</vt:lpstr>
      <vt:lpstr>Internet – web search engines</vt:lpstr>
      <vt:lpstr>Binarni brojevi</vt:lpstr>
      <vt:lpstr>Binarni brojevi</vt:lpstr>
      <vt:lpstr>Dijelovi PC-a</vt:lpstr>
      <vt:lpstr>Search</vt:lpstr>
      <vt:lpstr>Pikseli – prikaz slika</vt:lpstr>
      <vt:lpstr>LOGO – osnovne komande</vt:lpstr>
      <vt:lpstr>Internet - mreže</vt:lpstr>
      <vt:lpstr>Internet - sigurnost</vt:lpstr>
      <vt:lpstr>EXCEL</vt:lpstr>
      <vt:lpstr>Excel - funkcije</vt:lpstr>
      <vt:lpstr>HTML</vt:lpstr>
      <vt:lpstr>Internet – e-mail</vt:lpstr>
      <vt:lpstr>Internet – pravila ponašanja</vt:lpstr>
      <vt:lpstr>Internet usluge</vt:lpstr>
      <vt:lpstr>Logičke izjave i funkcije</vt:lpstr>
      <vt:lpstr>Svojstva PC-a</vt:lpstr>
      <vt:lpstr>Svojstva PC-a</vt:lpstr>
      <vt:lpstr>Svojstva PC-a - kapacitet</vt:lpstr>
      <vt:lpstr>Access</vt:lpstr>
      <vt:lpstr>PowerPoint - hyperlink</vt:lpstr>
    </vt:vector>
  </TitlesOfParts>
  <Company>Osnovna škola Borovo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Informatika</dc:creator>
  <cp:lastModifiedBy>Odrzavanje</cp:lastModifiedBy>
  <cp:revision>26</cp:revision>
  <dcterms:created xsi:type="dcterms:W3CDTF">2010-05-08T15:52:36Z</dcterms:created>
  <dcterms:modified xsi:type="dcterms:W3CDTF">2012-05-11T11:14:15Z</dcterms:modified>
</cp:coreProperties>
</file>