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18288000" cy="10287000"/>
  <p:notesSz cx="6858000" cy="9144000"/>
  <p:embeddedFontLst>
    <p:embeddedFont>
      <p:font typeface="Nunito" charset="1" panose="00000500000000000000"/>
      <p:regular r:id="rId6"/>
    </p:embeddedFont>
    <p:embeddedFont>
      <p:font typeface="Nunito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Gaegu Bold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jpeg" Type="http://schemas.openxmlformats.org/officeDocument/2006/relationships/image"/><Relationship Id="rId17" Target="../media/image16.jpeg" Type="http://schemas.openxmlformats.org/officeDocument/2006/relationships/image"/><Relationship Id="rId18" Target="../media/image17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sv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826803"/>
            <a:ext cx="18288000" cy="12242163"/>
            <a:chOff x="0" y="0"/>
            <a:chExt cx="24384000" cy="163228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8161442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061116" y="0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061116" y="8161442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222558" y="0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6222558" y="8161442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3419179" y="2778208"/>
            <a:ext cx="11449642" cy="4175044"/>
            <a:chOff x="0" y="0"/>
            <a:chExt cx="3838090" cy="139953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-1270"/>
              <a:ext cx="3839360" cy="1398267"/>
            </a:xfrm>
            <a:custGeom>
              <a:avLst/>
              <a:gdLst/>
              <a:ahLst/>
              <a:cxnLst/>
              <a:rect r="r" b="b" t="t" l="l"/>
              <a:pathLst>
                <a:path h="1398267" w="3839360">
                  <a:moveTo>
                    <a:pt x="3827930" y="27940"/>
                  </a:moveTo>
                  <a:cubicBezTo>
                    <a:pt x="3819040" y="24130"/>
                    <a:pt x="3810150" y="21590"/>
                    <a:pt x="3801260" y="21590"/>
                  </a:cubicBezTo>
                  <a:cubicBezTo>
                    <a:pt x="3774590" y="20320"/>
                    <a:pt x="3717863" y="20320"/>
                    <a:pt x="3655131" y="17780"/>
                  </a:cubicBezTo>
                  <a:cubicBezTo>
                    <a:pt x="3511742" y="12700"/>
                    <a:pt x="3371340" y="6350"/>
                    <a:pt x="3227952" y="3810"/>
                  </a:cubicBezTo>
                  <a:cubicBezTo>
                    <a:pt x="3111448" y="1270"/>
                    <a:pt x="2997932" y="3810"/>
                    <a:pt x="2881429" y="2540"/>
                  </a:cubicBezTo>
                  <a:cubicBezTo>
                    <a:pt x="2830645" y="2540"/>
                    <a:pt x="2779862" y="0"/>
                    <a:pt x="2729078" y="2540"/>
                  </a:cubicBezTo>
                  <a:cubicBezTo>
                    <a:pt x="2606600" y="10160"/>
                    <a:pt x="2484122" y="11430"/>
                    <a:pt x="2358657" y="8890"/>
                  </a:cubicBezTo>
                  <a:cubicBezTo>
                    <a:pt x="2295925" y="7620"/>
                    <a:pt x="2233192" y="7620"/>
                    <a:pt x="2170460" y="7620"/>
                  </a:cubicBezTo>
                  <a:cubicBezTo>
                    <a:pt x="2056943" y="7620"/>
                    <a:pt x="1943427" y="7620"/>
                    <a:pt x="1829911" y="6350"/>
                  </a:cubicBezTo>
                  <a:cubicBezTo>
                    <a:pt x="1710421" y="5080"/>
                    <a:pt x="533438" y="2540"/>
                    <a:pt x="416935" y="1270"/>
                  </a:cubicBezTo>
                  <a:cubicBezTo>
                    <a:pt x="321342" y="0"/>
                    <a:pt x="228737" y="1270"/>
                    <a:pt x="133144" y="1270"/>
                  </a:cubicBezTo>
                  <a:cubicBezTo>
                    <a:pt x="67425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07863"/>
                    <a:pt x="16510" y="166045"/>
                    <a:pt x="17780" y="223207"/>
                  </a:cubicBezTo>
                  <a:cubicBezTo>
                    <a:pt x="19050" y="281390"/>
                    <a:pt x="17780" y="339573"/>
                    <a:pt x="16510" y="398777"/>
                  </a:cubicBezTo>
                  <a:cubicBezTo>
                    <a:pt x="15240" y="459001"/>
                    <a:pt x="2540" y="1090846"/>
                    <a:pt x="2540" y="1151070"/>
                  </a:cubicBezTo>
                  <a:cubicBezTo>
                    <a:pt x="2540" y="1210273"/>
                    <a:pt x="1270" y="1269477"/>
                    <a:pt x="0" y="1328681"/>
                  </a:cubicBezTo>
                  <a:cubicBezTo>
                    <a:pt x="0" y="1343656"/>
                    <a:pt x="3810" y="1353817"/>
                    <a:pt x="15240" y="1358897"/>
                  </a:cubicBezTo>
                  <a:cubicBezTo>
                    <a:pt x="22860" y="1362706"/>
                    <a:pt x="31750" y="1365247"/>
                    <a:pt x="40640" y="1366517"/>
                  </a:cubicBezTo>
                  <a:cubicBezTo>
                    <a:pt x="130157" y="1371597"/>
                    <a:pt x="243673" y="1375406"/>
                    <a:pt x="357189" y="1380487"/>
                  </a:cubicBezTo>
                  <a:cubicBezTo>
                    <a:pt x="419922" y="1383027"/>
                    <a:pt x="482654" y="1388106"/>
                    <a:pt x="545387" y="1389377"/>
                  </a:cubicBezTo>
                  <a:cubicBezTo>
                    <a:pt x="649941" y="1391917"/>
                    <a:pt x="1814975" y="1393187"/>
                    <a:pt x="1919529" y="1394456"/>
                  </a:cubicBezTo>
                  <a:cubicBezTo>
                    <a:pt x="1934465" y="1394456"/>
                    <a:pt x="1949402" y="1394456"/>
                    <a:pt x="1964338" y="1394456"/>
                  </a:cubicBezTo>
                  <a:cubicBezTo>
                    <a:pt x="2036033" y="1394456"/>
                    <a:pt x="2110714" y="1393187"/>
                    <a:pt x="2182408" y="1393187"/>
                  </a:cubicBezTo>
                  <a:cubicBezTo>
                    <a:pt x="2266052" y="1393187"/>
                    <a:pt x="2346708" y="1394456"/>
                    <a:pt x="2430351" y="1394456"/>
                  </a:cubicBezTo>
                  <a:cubicBezTo>
                    <a:pt x="2552829" y="1394456"/>
                    <a:pt x="2678295" y="1394456"/>
                    <a:pt x="2800772" y="1394456"/>
                  </a:cubicBezTo>
                  <a:cubicBezTo>
                    <a:pt x="2914288" y="1394456"/>
                    <a:pt x="3027805" y="1395727"/>
                    <a:pt x="3141321" y="1396997"/>
                  </a:cubicBezTo>
                  <a:cubicBezTo>
                    <a:pt x="3192104" y="1396997"/>
                    <a:pt x="3245875" y="1398267"/>
                    <a:pt x="3296658" y="1398267"/>
                  </a:cubicBezTo>
                  <a:cubicBezTo>
                    <a:pt x="3460958" y="1396997"/>
                    <a:pt x="3622270" y="1390647"/>
                    <a:pt x="3778400" y="1390647"/>
                  </a:cubicBezTo>
                  <a:cubicBezTo>
                    <a:pt x="3782210" y="1390647"/>
                    <a:pt x="3787290" y="1388106"/>
                    <a:pt x="3791100" y="1385567"/>
                  </a:cubicBezTo>
                  <a:cubicBezTo>
                    <a:pt x="3796180" y="1381756"/>
                    <a:pt x="3798720" y="1375406"/>
                    <a:pt x="3801260" y="1372867"/>
                  </a:cubicBezTo>
                  <a:cubicBezTo>
                    <a:pt x="3802530" y="1321535"/>
                    <a:pt x="3803800" y="1278664"/>
                    <a:pt x="3805070" y="1235792"/>
                  </a:cubicBezTo>
                  <a:cubicBezTo>
                    <a:pt x="3806340" y="1169443"/>
                    <a:pt x="3816500" y="532495"/>
                    <a:pt x="3817770" y="466146"/>
                  </a:cubicBezTo>
                  <a:cubicBezTo>
                    <a:pt x="3817770" y="426337"/>
                    <a:pt x="3819040" y="386528"/>
                    <a:pt x="3820310" y="346718"/>
                  </a:cubicBezTo>
                  <a:cubicBezTo>
                    <a:pt x="3821580" y="303847"/>
                    <a:pt x="3822850" y="260975"/>
                    <a:pt x="3825390" y="218104"/>
                  </a:cubicBezTo>
                  <a:cubicBezTo>
                    <a:pt x="3826660" y="192585"/>
                    <a:pt x="3826660" y="166045"/>
                    <a:pt x="3831740" y="140527"/>
                  </a:cubicBezTo>
                  <a:cubicBezTo>
                    <a:pt x="3836820" y="109904"/>
                    <a:pt x="3839360" y="80302"/>
                    <a:pt x="3838090" y="44450"/>
                  </a:cubicBezTo>
                  <a:cubicBezTo>
                    <a:pt x="3838090" y="38100"/>
                    <a:pt x="3834280" y="30480"/>
                    <a:pt x="3827930" y="27940"/>
                  </a:cubicBezTo>
                  <a:close/>
                </a:path>
              </a:pathLst>
            </a:custGeom>
            <a:solidFill>
              <a:srgbClr val="72BABD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4822253" y="3042397"/>
            <a:ext cx="9246647" cy="349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11"/>
              </a:lnSpc>
            </a:pPr>
            <a:r>
              <a:rPr lang="en-US" sz="10675" spc="-320">
                <a:solidFill>
                  <a:srgbClr val="373737"/>
                </a:solidFill>
                <a:latin typeface="Gaegu Bold"/>
              </a:rPr>
              <a:t>Tvoj um, tvoja briga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575503" y="6211193"/>
            <a:ext cx="4424657" cy="2934566"/>
          </a:xfrm>
          <a:custGeom>
            <a:avLst/>
            <a:gdLst/>
            <a:ahLst/>
            <a:cxnLst/>
            <a:rect r="r" b="b" t="t" l="l"/>
            <a:pathLst>
              <a:path h="2934566" w="4424657">
                <a:moveTo>
                  <a:pt x="0" y="0"/>
                </a:moveTo>
                <a:lnTo>
                  <a:pt x="4424657" y="0"/>
                </a:lnTo>
                <a:lnTo>
                  <a:pt x="4424657" y="2934566"/>
                </a:lnTo>
                <a:lnTo>
                  <a:pt x="0" y="29345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671826" y="7910028"/>
            <a:ext cx="2286678" cy="1598845"/>
          </a:xfrm>
          <a:custGeom>
            <a:avLst/>
            <a:gdLst/>
            <a:ahLst/>
            <a:cxnLst/>
            <a:rect r="r" b="b" t="t" l="l"/>
            <a:pathLst>
              <a:path h="1598845" w="2286678">
                <a:moveTo>
                  <a:pt x="0" y="0"/>
                </a:moveTo>
                <a:lnTo>
                  <a:pt x="2286678" y="0"/>
                </a:lnTo>
                <a:lnTo>
                  <a:pt x="2286678" y="1598845"/>
                </a:lnTo>
                <a:lnTo>
                  <a:pt x="0" y="1598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581109" y="7678476"/>
            <a:ext cx="2838102" cy="2061949"/>
          </a:xfrm>
          <a:custGeom>
            <a:avLst/>
            <a:gdLst/>
            <a:ahLst/>
            <a:cxnLst/>
            <a:rect r="r" b="b" t="t" l="l"/>
            <a:pathLst>
              <a:path h="2061949" w="2838102">
                <a:moveTo>
                  <a:pt x="0" y="0"/>
                </a:moveTo>
                <a:lnTo>
                  <a:pt x="2838102" y="0"/>
                </a:lnTo>
                <a:lnTo>
                  <a:pt x="2838102" y="2061949"/>
                </a:lnTo>
                <a:lnTo>
                  <a:pt x="0" y="2061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8700" y="2085581"/>
            <a:ext cx="3532232" cy="2833241"/>
          </a:xfrm>
          <a:custGeom>
            <a:avLst/>
            <a:gdLst/>
            <a:ahLst/>
            <a:cxnLst/>
            <a:rect r="r" b="b" t="t" l="l"/>
            <a:pathLst>
              <a:path h="2833241" w="3532232">
                <a:moveTo>
                  <a:pt x="0" y="0"/>
                </a:moveTo>
                <a:lnTo>
                  <a:pt x="3532232" y="0"/>
                </a:lnTo>
                <a:lnTo>
                  <a:pt x="3532232" y="2833241"/>
                </a:lnTo>
                <a:lnTo>
                  <a:pt x="0" y="2833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386636">
            <a:off x="13438402" y="2464372"/>
            <a:ext cx="2285414" cy="598363"/>
          </a:xfrm>
          <a:custGeom>
            <a:avLst/>
            <a:gdLst/>
            <a:ahLst/>
            <a:cxnLst/>
            <a:rect r="r" b="b" t="t" l="l"/>
            <a:pathLst>
              <a:path h="598363" w="2285414">
                <a:moveTo>
                  <a:pt x="0" y="0"/>
                </a:moveTo>
                <a:lnTo>
                  <a:pt x="2285413" y="0"/>
                </a:lnTo>
                <a:lnTo>
                  <a:pt x="2285413" y="598362"/>
                </a:lnTo>
                <a:lnTo>
                  <a:pt x="0" y="5983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28700" y="4766576"/>
            <a:ext cx="4087599" cy="4973849"/>
          </a:xfrm>
          <a:custGeom>
            <a:avLst/>
            <a:gdLst/>
            <a:ahLst/>
            <a:cxnLst/>
            <a:rect r="r" b="b" t="t" l="l"/>
            <a:pathLst>
              <a:path h="4973849" w="4087599">
                <a:moveTo>
                  <a:pt x="0" y="0"/>
                </a:moveTo>
                <a:lnTo>
                  <a:pt x="4087599" y="0"/>
                </a:lnTo>
                <a:lnTo>
                  <a:pt x="4087599" y="4973849"/>
                </a:lnTo>
                <a:lnTo>
                  <a:pt x="0" y="49738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351095" y="6992621"/>
            <a:ext cx="3439691" cy="2287394"/>
          </a:xfrm>
          <a:custGeom>
            <a:avLst/>
            <a:gdLst/>
            <a:ahLst/>
            <a:cxnLst/>
            <a:rect r="r" b="b" t="t" l="l"/>
            <a:pathLst>
              <a:path h="2287394" w="3439691">
                <a:moveTo>
                  <a:pt x="0" y="0"/>
                </a:moveTo>
                <a:lnTo>
                  <a:pt x="3439691" y="0"/>
                </a:lnTo>
                <a:lnTo>
                  <a:pt x="3439691" y="2287394"/>
                </a:lnTo>
                <a:lnTo>
                  <a:pt x="0" y="228739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-56268" r="0" b="-56268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873120" y="1028700"/>
            <a:ext cx="5835332" cy="1542714"/>
          </a:xfrm>
          <a:custGeom>
            <a:avLst/>
            <a:gdLst/>
            <a:ahLst/>
            <a:cxnLst/>
            <a:rect r="r" b="b" t="t" l="l"/>
            <a:pathLst>
              <a:path h="1542714" w="5835332">
                <a:moveTo>
                  <a:pt x="0" y="0"/>
                </a:moveTo>
                <a:lnTo>
                  <a:pt x="5835332" y="0"/>
                </a:lnTo>
                <a:lnTo>
                  <a:pt x="5835332" y="1542714"/>
                </a:lnTo>
                <a:lnTo>
                  <a:pt x="0" y="154271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025582" y="6953252"/>
            <a:ext cx="1646244" cy="2326763"/>
          </a:xfrm>
          <a:custGeom>
            <a:avLst/>
            <a:gdLst/>
            <a:ahLst/>
            <a:cxnLst/>
            <a:rect r="r" b="b" t="t" l="l"/>
            <a:pathLst>
              <a:path h="2326763" w="1646244">
                <a:moveTo>
                  <a:pt x="0" y="0"/>
                </a:moveTo>
                <a:lnTo>
                  <a:pt x="1646244" y="0"/>
                </a:lnTo>
                <a:lnTo>
                  <a:pt x="1646244" y="2326763"/>
                </a:lnTo>
                <a:lnTo>
                  <a:pt x="0" y="232676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752536" y="2557444"/>
            <a:ext cx="2807773" cy="1072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90"/>
              </a:lnSpc>
            </a:pPr>
            <a:r>
              <a:rPr lang="en-US" sz="3300">
                <a:solidFill>
                  <a:srgbClr val="373737"/>
                </a:solidFill>
                <a:latin typeface="Nunito Bold"/>
              </a:rPr>
              <a:t>Mind-your own business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826803"/>
            <a:ext cx="18288000" cy="12242163"/>
            <a:chOff x="0" y="0"/>
            <a:chExt cx="24384000" cy="163228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8161442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061116" y="0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061116" y="8161442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222558" y="0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6222558" y="8161442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930232" y="1876079"/>
            <a:ext cx="6525317" cy="3834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6400" spc="-192">
                <a:solidFill>
                  <a:srgbClr val="373737"/>
                </a:solidFill>
                <a:latin typeface="Gaegu Bold"/>
              </a:rPr>
              <a:t>KA122-SCH - Short-term projects for mobility of learners and staff in school education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30232" y="5797429"/>
            <a:ext cx="5776982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>
                <a:solidFill>
                  <a:srgbClr val="373737"/>
                </a:solidFill>
                <a:latin typeface="Nunito"/>
              </a:rPr>
              <a:t>Aktivnosti koje su planirane ovim projektom fokusiraju se prije svega na usvajanje znanja o mentalnom zdravlju, a potom i na metode kojima se stečena znanja mogu primijeniti u poučavanju i učenju.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515833" y="2131784"/>
            <a:ext cx="4244116" cy="3404252"/>
            <a:chOff x="0" y="0"/>
            <a:chExt cx="5658822" cy="45390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658822" cy="4539002"/>
            </a:xfrm>
            <a:custGeom>
              <a:avLst/>
              <a:gdLst/>
              <a:ahLst/>
              <a:cxnLst/>
              <a:rect r="r" b="b" t="t" l="l"/>
              <a:pathLst>
                <a:path h="4539002" w="5658822">
                  <a:moveTo>
                    <a:pt x="0" y="0"/>
                  </a:moveTo>
                  <a:lnTo>
                    <a:pt x="5658822" y="0"/>
                  </a:lnTo>
                  <a:lnTo>
                    <a:pt x="5658822" y="4539002"/>
                  </a:lnTo>
                  <a:lnTo>
                    <a:pt x="0" y="4539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132736" y="1101356"/>
              <a:ext cx="3418749" cy="1812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30"/>
                </a:lnSpc>
              </a:pPr>
              <a:r>
                <a:rPr lang="en-US" sz="2100">
                  <a:solidFill>
                    <a:srgbClr val="373737"/>
                  </a:solidFill>
                  <a:latin typeface="Nunito Bold"/>
                </a:rPr>
                <a:t>Sudionici:</a:t>
              </a:r>
            </a:p>
            <a:p>
              <a:pPr algn="ctr">
                <a:lnSpc>
                  <a:spcPts val="2730"/>
                </a:lnSpc>
              </a:pPr>
              <a:r>
                <a:rPr lang="en-US" sz="2100">
                  <a:solidFill>
                    <a:srgbClr val="373737"/>
                  </a:solidFill>
                  <a:latin typeface="Nunito Bold"/>
                </a:rPr>
                <a:t>6 učitelja matične i područne škole</a:t>
              </a:r>
            </a:p>
            <a:p>
              <a:pPr algn="ctr">
                <a:lnSpc>
                  <a:spcPts val="273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128443" y="3348984"/>
            <a:ext cx="6832563" cy="5155480"/>
          </a:xfrm>
          <a:custGeom>
            <a:avLst/>
            <a:gdLst/>
            <a:ahLst/>
            <a:cxnLst/>
            <a:rect r="r" b="b" t="t" l="l"/>
            <a:pathLst>
              <a:path h="5155480" w="6832563">
                <a:moveTo>
                  <a:pt x="0" y="0"/>
                </a:moveTo>
                <a:lnTo>
                  <a:pt x="6832564" y="0"/>
                </a:lnTo>
                <a:lnTo>
                  <a:pt x="6832564" y="5155479"/>
                </a:lnTo>
                <a:lnTo>
                  <a:pt x="0" y="5155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1857824" y="953089"/>
            <a:ext cx="3591550" cy="2880821"/>
            <a:chOff x="0" y="0"/>
            <a:chExt cx="4788733" cy="3841095"/>
          </a:xfrm>
        </p:grpSpPr>
        <p:sp>
          <p:nvSpPr>
            <p:cNvPr name="Freeform 16" id="16"/>
            <p:cNvSpPr/>
            <p:nvPr/>
          </p:nvSpPr>
          <p:spPr>
            <a:xfrm flipH="true" flipV="false" rot="0">
              <a:off x="0" y="0"/>
              <a:ext cx="4788733" cy="3841095"/>
            </a:xfrm>
            <a:custGeom>
              <a:avLst/>
              <a:gdLst/>
              <a:ahLst/>
              <a:cxnLst/>
              <a:rect r="r" b="b" t="t" l="l"/>
              <a:pathLst>
                <a:path h="3841095" w="4788733">
                  <a:moveTo>
                    <a:pt x="4788733" y="0"/>
                  </a:moveTo>
                  <a:lnTo>
                    <a:pt x="0" y="0"/>
                  </a:lnTo>
                  <a:lnTo>
                    <a:pt x="0" y="3841095"/>
                  </a:lnTo>
                  <a:lnTo>
                    <a:pt x="4788733" y="3841095"/>
                  </a:lnTo>
                  <a:lnTo>
                    <a:pt x="4788733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740026" y="854310"/>
              <a:ext cx="3283282" cy="1812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30"/>
                </a:lnSpc>
              </a:pPr>
              <a:r>
                <a:rPr lang="en-US" sz="2100">
                  <a:solidFill>
                    <a:srgbClr val="373737"/>
                  </a:solidFill>
                  <a:latin typeface="Nunito Bold"/>
                </a:rPr>
                <a:t>Trajanje projekta:</a:t>
              </a:r>
            </a:p>
            <a:p>
              <a:pPr algn="ctr">
                <a:lnSpc>
                  <a:spcPts val="2730"/>
                </a:lnSpc>
              </a:pPr>
            </a:p>
            <a:p>
              <a:pPr algn="ctr">
                <a:lnSpc>
                  <a:spcPts val="2730"/>
                </a:lnSpc>
              </a:pPr>
              <a:r>
                <a:rPr lang="en-US" sz="2100">
                  <a:solidFill>
                    <a:srgbClr val="373737"/>
                  </a:solidFill>
                  <a:latin typeface="Nunito Bold"/>
                </a:rPr>
                <a:t>18 mjeseci</a:t>
              </a:r>
            </a:p>
            <a:p>
              <a:pPr algn="ctr">
                <a:lnSpc>
                  <a:spcPts val="273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E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27518">
            <a:off x="9569895" y="3189931"/>
            <a:ext cx="6288770" cy="5008148"/>
          </a:xfrm>
          <a:custGeom>
            <a:avLst/>
            <a:gdLst/>
            <a:ahLst/>
            <a:cxnLst/>
            <a:rect r="r" b="b" t="t" l="l"/>
            <a:pathLst>
              <a:path h="5008148" w="6288770">
                <a:moveTo>
                  <a:pt x="0" y="0"/>
                </a:moveTo>
                <a:lnTo>
                  <a:pt x="6288770" y="0"/>
                </a:lnTo>
                <a:lnTo>
                  <a:pt x="6288770" y="5008148"/>
                </a:lnTo>
                <a:lnTo>
                  <a:pt x="0" y="5008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94801" y="3114507"/>
            <a:ext cx="6149199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373737"/>
                </a:solidFill>
                <a:latin typeface="Nunito"/>
              </a:rPr>
              <a:t>Naši su učitelji predmetne nastave pažljivo proučili koje bi aktivnosti pridonijele ostvarivanju kratkoročnih i dugoročnih ciljeva projekta.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1216" y="638448"/>
            <a:ext cx="13385567" cy="175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spc="-299">
                <a:solidFill>
                  <a:srgbClr val="373737"/>
                </a:solidFill>
                <a:latin typeface="Gaegu Bold"/>
              </a:rPr>
              <a:t>Erasmus+ mobilnosti</a:t>
            </a:r>
          </a:p>
        </p:txBody>
      </p:sp>
      <p:sp>
        <p:nvSpPr>
          <p:cNvPr name="TextBox 5" id="5"/>
          <p:cNvSpPr txBox="true"/>
          <p:nvPr/>
        </p:nvSpPr>
        <p:spPr>
          <a:xfrm rot="-227518">
            <a:off x="12435590" y="3093947"/>
            <a:ext cx="2188154" cy="5000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00"/>
              </a:lnSpc>
            </a:pPr>
            <a:r>
              <a:rPr lang="en-US" sz="3000">
                <a:solidFill>
                  <a:srgbClr val="373737"/>
                </a:solidFill>
                <a:latin typeface="Nunito"/>
              </a:rPr>
              <a:t>Italija</a:t>
            </a:r>
          </a:p>
          <a:p>
            <a:pPr>
              <a:lnSpc>
                <a:spcPts val="5700"/>
              </a:lnSpc>
            </a:pPr>
            <a:r>
              <a:rPr lang="en-US" sz="3000">
                <a:solidFill>
                  <a:srgbClr val="373737"/>
                </a:solidFill>
                <a:latin typeface="Nunito"/>
              </a:rPr>
              <a:t>Španjolska</a:t>
            </a:r>
          </a:p>
          <a:p>
            <a:pPr>
              <a:lnSpc>
                <a:spcPts val="5700"/>
              </a:lnSpc>
            </a:pPr>
            <a:r>
              <a:rPr lang="en-US" sz="3000">
                <a:solidFill>
                  <a:srgbClr val="373737"/>
                </a:solidFill>
                <a:latin typeface="Nunito"/>
              </a:rPr>
              <a:t>Irska</a:t>
            </a:r>
          </a:p>
          <a:p>
            <a:pPr>
              <a:lnSpc>
                <a:spcPts val="5700"/>
              </a:lnSpc>
            </a:pPr>
            <a:r>
              <a:rPr lang="en-US" sz="3000">
                <a:solidFill>
                  <a:srgbClr val="373737"/>
                </a:solidFill>
                <a:latin typeface="Nunito"/>
              </a:rPr>
              <a:t>Island</a:t>
            </a:r>
          </a:p>
          <a:p>
            <a:pPr>
              <a:lnSpc>
                <a:spcPts val="5700"/>
              </a:lnSpc>
            </a:pPr>
            <a:r>
              <a:rPr lang="en-US" sz="3000">
                <a:solidFill>
                  <a:srgbClr val="373737"/>
                </a:solidFill>
                <a:latin typeface="Nunito"/>
              </a:rPr>
              <a:t>Finska</a:t>
            </a:r>
          </a:p>
          <a:p>
            <a:pPr>
              <a:lnSpc>
                <a:spcPts val="5700"/>
              </a:lnSpc>
            </a:pPr>
          </a:p>
          <a:p>
            <a:pPr>
              <a:lnSpc>
                <a:spcPts val="5700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1198351" y="3403054"/>
            <a:ext cx="590194" cy="551903"/>
            <a:chOff x="0" y="0"/>
            <a:chExt cx="786925" cy="735870"/>
          </a:xfrm>
        </p:grpSpPr>
        <p:sp>
          <p:nvSpPr>
            <p:cNvPr name="Freeform 7" id="7"/>
            <p:cNvSpPr/>
            <p:nvPr/>
          </p:nvSpPr>
          <p:spPr>
            <a:xfrm flipH="false" flipV="false" rot="10572481">
              <a:off x="21945" y="23817"/>
              <a:ext cx="743036" cy="688237"/>
            </a:xfrm>
            <a:custGeom>
              <a:avLst/>
              <a:gdLst/>
              <a:ahLst/>
              <a:cxnLst/>
              <a:rect r="r" b="b" t="t" l="l"/>
              <a:pathLst>
                <a:path h="688237" w="743036">
                  <a:moveTo>
                    <a:pt x="0" y="0"/>
                  </a:moveTo>
                  <a:lnTo>
                    <a:pt x="743035" y="0"/>
                  </a:lnTo>
                  <a:lnTo>
                    <a:pt x="743035" y="688236"/>
                  </a:lnTo>
                  <a:lnTo>
                    <a:pt x="0" y="688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-227518">
              <a:off x="270006" y="-34085"/>
              <a:ext cx="265502" cy="635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364">
                  <a:solidFill>
                    <a:srgbClr val="FFFFFF"/>
                  </a:solidFill>
                  <a:latin typeface="Gaegu Bold Bold"/>
                </a:rPr>
                <a:t>1.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249232" y="4074976"/>
            <a:ext cx="626427" cy="558318"/>
            <a:chOff x="0" y="0"/>
            <a:chExt cx="835236" cy="744424"/>
          </a:xfrm>
        </p:grpSpPr>
        <p:sp>
          <p:nvSpPr>
            <p:cNvPr name="Freeform 10" id="10"/>
            <p:cNvSpPr/>
            <p:nvPr/>
          </p:nvSpPr>
          <p:spPr>
            <a:xfrm flipH="false" flipV="false" rot="-227518">
              <a:off x="22070" y="25400"/>
              <a:ext cx="791096" cy="693625"/>
            </a:xfrm>
            <a:custGeom>
              <a:avLst/>
              <a:gdLst/>
              <a:ahLst/>
              <a:cxnLst/>
              <a:rect r="r" b="b" t="t" l="l"/>
              <a:pathLst>
                <a:path h="693625" w="791096">
                  <a:moveTo>
                    <a:pt x="0" y="0"/>
                  </a:moveTo>
                  <a:lnTo>
                    <a:pt x="791096" y="0"/>
                  </a:lnTo>
                  <a:lnTo>
                    <a:pt x="791096" y="693625"/>
                  </a:lnTo>
                  <a:lnTo>
                    <a:pt x="0" y="693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5641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-227518">
              <a:off x="272414" y="-1019"/>
              <a:ext cx="285019" cy="635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364">
                  <a:solidFill>
                    <a:srgbClr val="FFFFFF"/>
                  </a:solidFill>
                  <a:latin typeface="Gaegu Bold Bold"/>
                </a:rPr>
                <a:t>2.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338116" y="4797418"/>
            <a:ext cx="537543" cy="577528"/>
            <a:chOff x="0" y="0"/>
            <a:chExt cx="716724" cy="770037"/>
          </a:xfrm>
        </p:grpSpPr>
        <p:sp>
          <p:nvSpPr>
            <p:cNvPr name="Freeform 13" id="13"/>
            <p:cNvSpPr/>
            <p:nvPr/>
          </p:nvSpPr>
          <p:spPr>
            <a:xfrm flipH="false" flipV="false" rot="-5512549">
              <a:off x="-15521" y="38709"/>
              <a:ext cx="747766" cy="692618"/>
            </a:xfrm>
            <a:custGeom>
              <a:avLst/>
              <a:gdLst/>
              <a:ahLst/>
              <a:cxnLst/>
              <a:rect r="r" b="b" t="t" l="l"/>
              <a:pathLst>
                <a:path h="692618" w="747766">
                  <a:moveTo>
                    <a:pt x="0" y="0"/>
                  </a:moveTo>
                  <a:lnTo>
                    <a:pt x="747766" y="0"/>
                  </a:lnTo>
                  <a:lnTo>
                    <a:pt x="747766" y="692619"/>
                  </a:lnTo>
                  <a:lnTo>
                    <a:pt x="0" y="692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-227518">
              <a:off x="230160" y="14526"/>
              <a:ext cx="316177" cy="635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599" spc="-363">
                  <a:solidFill>
                    <a:srgbClr val="FFFFFF"/>
                  </a:solidFill>
                  <a:latin typeface="Gaegu Bold Bold"/>
                </a:rPr>
                <a:t>3.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353236" y="5534102"/>
            <a:ext cx="609961" cy="570387"/>
            <a:chOff x="0" y="0"/>
            <a:chExt cx="813281" cy="760516"/>
          </a:xfrm>
        </p:grpSpPr>
        <p:sp>
          <p:nvSpPr>
            <p:cNvPr name="Freeform 16" id="16"/>
            <p:cNvSpPr/>
            <p:nvPr/>
          </p:nvSpPr>
          <p:spPr>
            <a:xfrm flipH="false" flipV="false" rot="10572481">
              <a:off x="22680" y="24614"/>
              <a:ext cx="767922" cy="711287"/>
            </a:xfrm>
            <a:custGeom>
              <a:avLst/>
              <a:gdLst/>
              <a:ahLst/>
              <a:cxnLst/>
              <a:rect r="r" b="b" t="t" l="l"/>
              <a:pathLst>
                <a:path h="711287" w="767922">
                  <a:moveTo>
                    <a:pt x="0" y="0"/>
                  </a:moveTo>
                  <a:lnTo>
                    <a:pt x="767921" y="0"/>
                  </a:lnTo>
                  <a:lnTo>
                    <a:pt x="767921" y="711288"/>
                  </a:lnTo>
                  <a:lnTo>
                    <a:pt x="0" y="711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-227518">
              <a:off x="290296" y="1635"/>
              <a:ext cx="276040" cy="635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364">
                  <a:solidFill>
                    <a:srgbClr val="FFFFFF"/>
                  </a:solidFill>
                  <a:latin typeface="Gaegu Bold Bold"/>
                </a:rPr>
                <a:t>4.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1443089" y="6196437"/>
            <a:ext cx="615196" cy="568025"/>
            <a:chOff x="0" y="0"/>
            <a:chExt cx="820262" cy="757367"/>
          </a:xfrm>
        </p:grpSpPr>
        <p:sp>
          <p:nvSpPr>
            <p:cNvPr name="Freeform 19" id="19"/>
            <p:cNvSpPr/>
            <p:nvPr/>
          </p:nvSpPr>
          <p:spPr>
            <a:xfrm flipH="false" flipV="false" rot="-227518">
              <a:off x="22551" y="24858"/>
              <a:ext cx="775159" cy="707652"/>
            </a:xfrm>
            <a:custGeom>
              <a:avLst/>
              <a:gdLst/>
              <a:ahLst/>
              <a:cxnLst/>
              <a:rect r="r" b="b" t="t" l="l"/>
              <a:pathLst>
                <a:path h="707652" w="775159">
                  <a:moveTo>
                    <a:pt x="0" y="0"/>
                  </a:moveTo>
                  <a:lnTo>
                    <a:pt x="775159" y="0"/>
                  </a:lnTo>
                  <a:lnTo>
                    <a:pt x="775159" y="707651"/>
                  </a:lnTo>
                  <a:lnTo>
                    <a:pt x="0" y="707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730" r="0" b="-73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-227518">
              <a:off x="281969" y="4391"/>
              <a:ext cx="250425" cy="6356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364">
                  <a:solidFill>
                    <a:srgbClr val="FFFFFF"/>
                  </a:solidFill>
                  <a:latin typeface="Gaegu Bold Bold"/>
                </a:rPr>
                <a:t>5.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3603989" y="6195696"/>
            <a:ext cx="4223895" cy="2801415"/>
          </a:xfrm>
          <a:custGeom>
            <a:avLst/>
            <a:gdLst/>
            <a:ahLst/>
            <a:cxnLst/>
            <a:rect r="r" b="b" t="t" l="l"/>
            <a:pathLst>
              <a:path h="2801415" w="4223895">
                <a:moveTo>
                  <a:pt x="0" y="0"/>
                </a:moveTo>
                <a:lnTo>
                  <a:pt x="4223895" y="0"/>
                </a:lnTo>
                <a:lnTo>
                  <a:pt x="4223895" y="2801415"/>
                </a:lnTo>
                <a:lnTo>
                  <a:pt x="0" y="28014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1742531">
            <a:off x="2874217" y="6665395"/>
            <a:ext cx="1192712" cy="2013016"/>
          </a:xfrm>
          <a:custGeom>
            <a:avLst/>
            <a:gdLst/>
            <a:ahLst/>
            <a:cxnLst/>
            <a:rect r="r" b="b" t="t" l="l"/>
            <a:pathLst>
              <a:path h="2013016" w="1192712">
                <a:moveTo>
                  <a:pt x="0" y="0"/>
                </a:moveTo>
                <a:lnTo>
                  <a:pt x="1192712" y="0"/>
                </a:lnTo>
                <a:lnTo>
                  <a:pt x="1192712" y="2013015"/>
                </a:lnTo>
                <a:lnTo>
                  <a:pt x="0" y="20130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065555" y="7172169"/>
            <a:ext cx="2334402" cy="1632214"/>
          </a:xfrm>
          <a:custGeom>
            <a:avLst/>
            <a:gdLst/>
            <a:ahLst/>
            <a:cxnLst/>
            <a:rect r="r" b="b" t="t" l="l"/>
            <a:pathLst>
              <a:path h="1632214" w="2334402">
                <a:moveTo>
                  <a:pt x="0" y="0"/>
                </a:moveTo>
                <a:lnTo>
                  <a:pt x="2334403" y="0"/>
                </a:lnTo>
                <a:lnTo>
                  <a:pt x="2334403" y="1632214"/>
                </a:lnTo>
                <a:lnTo>
                  <a:pt x="0" y="16322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874474" y="3342178"/>
            <a:ext cx="4027258" cy="4871486"/>
            <a:chOff x="0" y="0"/>
            <a:chExt cx="5369677" cy="6495315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-171373" y="954265"/>
              <a:ext cx="5712423" cy="5369677"/>
            </a:xfrm>
            <a:custGeom>
              <a:avLst/>
              <a:gdLst/>
              <a:ahLst/>
              <a:cxnLst/>
              <a:rect r="r" b="b" t="t" l="l"/>
              <a:pathLst>
                <a:path h="5369677" w="5712423">
                  <a:moveTo>
                    <a:pt x="0" y="0"/>
                  </a:moveTo>
                  <a:lnTo>
                    <a:pt x="5712423" y="0"/>
                  </a:lnTo>
                  <a:lnTo>
                    <a:pt x="5712423" y="5369677"/>
                  </a:lnTo>
                  <a:lnTo>
                    <a:pt x="0" y="5369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1911464">
              <a:off x="1412808" y="621224"/>
              <a:ext cx="2544061" cy="666082"/>
            </a:xfrm>
            <a:custGeom>
              <a:avLst/>
              <a:gdLst/>
              <a:ahLst/>
              <a:cxnLst/>
              <a:rect r="r" b="b" t="t" l="l"/>
              <a:pathLst>
                <a:path h="666082" w="2544061">
                  <a:moveTo>
                    <a:pt x="0" y="0"/>
                  </a:moveTo>
                  <a:lnTo>
                    <a:pt x="2544061" y="0"/>
                  </a:lnTo>
                  <a:lnTo>
                    <a:pt x="2544061" y="666082"/>
                  </a:lnTo>
                  <a:lnTo>
                    <a:pt x="0" y="666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476035" y="3196721"/>
            <a:ext cx="4356280" cy="5016943"/>
            <a:chOff x="0" y="0"/>
            <a:chExt cx="5808373" cy="66892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229386"/>
              <a:ext cx="5808373" cy="5459871"/>
            </a:xfrm>
            <a:custGeom>
              <a:avLst/>
              <a:gdLst/>
              <a:ahLst/>
              <a:cxnLst/>
              <a:rect r="r" b="b" t="t" l="l"/>
              <a:pathLst>
                <a:path h="5459871" w="5808373">
                  <a:moveTo>
                    <a:pt x="0" y="0"/>
                  </a:moveTo>
                  <a:lnTo>
                    <a:pt x="5808373" y="0"/>
                  </a:lnTo>
                  <a:lnTo>
                    <a:pt x="5808373" y="5459871"/>
                  </a:lnTo>
                  <a:lnTo>
                    <a:pt x="0" y="5459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435634" y="0"/>
              <a:ext cx="1896605" cy="2110269"/>
            </a:xfrm>
            <a:custGeom>
              <a:avLst/>
              <a:gdLst/>
              <a:ahLst/>
              <a:cxnLst/>
              <a:rect r="r" b="b" t="t" l="l"/>
              <a:pathLst>
                <a:path h="2110269" w="1896605">
                  <a:moveTo>
                    <a:pt x="0" y="0"/>
                  </a:moveTo>
                  <a:lnTo>
                    <a:pt x="1896605" y="0"/>
                  </a:lnTo>
                  <a:lnTo>
                    <a:pt x="1896605" y="2110269"/>
                  </a:lnTo>
                  <a:lnTo>
                    <a:pt x="0" y="2110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615552" y="3269058"/>
            <a:ext cx="4453167" cy="4944606"/>
            <a:chOff x="0" y="0"/>
            <a:chExt cx="5937556" cy="6592808"/>
          </a:xfrm>
        </p:grpSpPr>
        <p:sp>
          <p:nvSpPr>
            <p:cNvPr name="Freeform 9" id="9"/>
            <p:cNvSpPr/>
            <p:nvPr/>
          </p:nvSpPr>
          <p:spPr>
            <a:xfrm flipH="false" flipV="false" rot="-10800000">
              <a:off x="0" y="1011505"/>
              <a:ext cx="5937556" cy="5581303"/>
            </a:xfrm>
            <a:custGeom>
              <a:avLst/>
              <a:gdLst/>
              <a:ahLst/>
              <a:cxnLst/>
              <a:rect r="r" b="b" t="t" l="l"/>
              <a:pathLst>
                <a:path h="5581303" w="5937556">
                  <a:moveTo>
                    <a:pt x="0" y="0"/>
                  </a:moveTo>
                  <a:lnTo>
                    <a:pt x="5937556" y="0"/>
                  </a:lnTo>
                  <a:lnTo>
                    <a:pt x="5937556" y="5581303"/>
                  </a:lnTo>
                  <a:lnTo>
                    <a:pt x="0" y="5581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779" t="-8779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468386" y="0"/>
              <a:ext cx="1421818" cy="1911980"/>
            </a:xfrm>
            <a:custGeom>
              <a:avLst/>
              <a:gdLst/>
              <a:ahLst/>
              <a:cxnLst/>
              <a:rect r="r" b="b" t="t" l="l"/>
              <a:pathLst>
                <a:path h="1911980" w="1421818">
                  <a:moveTo>
                    <a:pt x="0" y="0"/>
                  </a:moveTo>
                  <a:lnTo>
                    <a:pt x="1421818" y="0"/>
                  </a:lnTo>
                  <a:lnTo>
                    <a:pt x="1421818" y="1911980"/>
                  </a:lnTo>
                  <a:lnTo>
                    <a:pt x="0" y="1911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047650" y="790575"/>
            <a:ext cx="14752854" cy="175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999"/>
              </a:lnSpc>
              <a:spcBef>
                <a:spcPct val="0"/>
              </a:spcBef>
            </a:pPr>
            <a:r>
              <a:rPr lang="en-US" sz="9999" spc="-299">
                <a:solidFill>
                  <a:srgbClr val="373737"/>
                </a:solidFill>
                <a:latin typeface="Gaegu Bold"/>
              </a:rPr>
              <a:t>Edukacije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20759" y="4771234"/>
            <a:ext cx="3143990" cy="2076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1"/>
              </a:lnSpc>
            </a:pPr>
            <a:r>
              <a:rPr lang="en-US" sz="3958">
                <a:solidFill>
                  <a:srgbClr val="373737"/>
                </a:solidFill>
                <a:latin typeface="Nunito"/>
              </a:rPr>
              <a:t>Mindfulness and Meditation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325454" y="4771234"/>
            <a:ext cx="3170871" cy="200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50"/>
              </a:lnSpc>
            </a:pPr>
            <a:r>
              <a:rPr lang="en-US" sz="3821">
                <a:solidFill>
                  <a:srgbClr val="373737"/>
                </a:solidFill>
                <a:latin typeface="Nunito"/>
              </a:rPr>
              <a:t>Well-being and Stress Management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110360" y="4780759"/>
            <a:ext cx="3690144" cy="2887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373737"/>
                </a:solidFill>
                <a:latin typeface="Nunito"/>
              </a:rPr>
              <a:t>Strategies for improving  classroom atmosphere and student motivation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91362" y="3449149"/>
            <a:ext cx="4099251" cy="4720933"/>
            <a:chOff x="0" y="0"/>
            <a:chExt cx="5465667" cy="62945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1156850"/>
              <a:ext cx="5465667" cy="5137727"/>
            </a:xfrm>
            <a:custGeom>
              <a:avLst/>
              <a:gdLst/>
              <a:ahLst/>
              <a:cxnLst/>
              <a:rect r="r" b="b" t="t" l="l"/>
              <a:pathLst>
                <a:path h="5137727" w="5465667">
                  <a:moveTo>
                    <a:pt x="0" y="0"/>
                  </a:moveTo>
                  <a:lnTo>
                    <a:pt x="5465667" y="0"/>
                  </a:lnTo>
                  <a:lnTo>
                    <a:pt x="5465667" y="5137727"/>
                  </a:lnTo>
                  <a:lnTo>
                    <a:pt x="0" y="5137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291926" y="0"/>
              <a:ext cx="1784701" cy="1985759"/>
            </a:xfrm>
            <a:custGeom>
              <a:avLst/>
              <a:gdLst/>
              <a:ahLst/>
              <a:cxnLst/>
              <a:rect r="r" b="b" t="t" l="l"/>
              <a:pathLst>
                <a:path h="1985759" w="1784701">
                  <a:moveTo>
                    <a:pt x="0" y="0"/>
                  </a:moveTo>
                  <a:lnTo>
                    <a:pt x="1784702" y="0"/>
                  </a:lnTo>
                  <a:lnTo>
                    <a:pt x="1784702" y="1985759"/>
                  </a:lnTo>
                  <a:lnTo>
                    <a:pt x="0" y="1985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00008" y="1446650"/>
            <a:ext cx="14752854" cy="175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999"/>
              </a:lnSpc>
              <a:spcBef>
                <a:spcPct val="0"/>
              </a:spcBef>
            </a:pPr>
            <a:r>
              <a:rPr lang="en-US" sz="9999" spc="-299">
                <a:solidFill>
                  <a:srgbClr val="373737"/>
                </a:solidFill>
                <a:latin typeface="Gaegu Bold"/>
              </a:rPr>
              <a:t>Edukacije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294319" y="4958398"/>
            <a:ext cx="2716739" cy="2587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6"/>
              </a:lnSpc>
            </a:pPr>
            <a:r>
              <a:rPr lang="en-US" sz="3704">
                <a:solidFill>
                  <a:srgbClr val="373737"/>
                </a:solidFill>
                <a:latin typeface="Nunito"/>
              </a:rPr>
              <a:t>Classroom Managemet Solutions for Teachers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393615" y="2972025"/>
            <a:ext cx="5111131" cy="5675180"/>
            <a:chOff x="0" y="0"/>
            <a:chExt cx="6814841" cy="7566907"/>
          </a:xfrm>
        </p:grpSpPr>
        <p:sp>
          <p:nvSpPr>
            <p:cNvPr name="Freeform 8" id="8"/>
            <p:cNvSpPr/>
            <p:nvPr/>
          </p:nvSpPr>
          <p:spPr>
            <a:xfrm flipH="false" flipV="false" rot="-10800000">
              <a:off x="0" y="1160957"/>
              <a:ext cx="6814841" cy="6405950"/>
            </a:xfrm>
            <a:custGeom>
              <a:avLst/>
              <a:gdLst/>
              <a:ahLst/>
              <a:cxnLst/>
              <a:rect r="r" b="b" t="t" l="l"/>
              <a:pathLst>
                <a:path h="6405950" w="6814841">
                  <a:moveTo>
                    <a:pt x="0" y="0"/>
                  </a:moveTo>
                  <a:lnTo>
                    <a:pt x="6814841" y="0"/>
                  </a:lnTo>
                  <a:lnTo>
                    <a:pt x="6814841" y="6405950"/>
                  </a:lnTo>
                  <a:lnTo>
                    <a:pt x="0" y="6405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833094" y="0"/>
              <a:ext cx="1631894" cy="2194479"/>
            </a:xfrm>
            <a:custGeom>
              <a:avLst/>
              <a:gdLst/>
              <a:ahLst/>
              <a:cxnLst/>
              <a:rect r="r" b="b" t="t" l="l"/>
              <a:pathLst>
                <a:path h="2194479" w="1631894">
                  <a:moveTo>
                    <a:pt x="0" y="0"/>
                  </a:moveTo>
                  <a:lnTo>
                    <a:pt x="1631894" y="0"/>
                  </a:lnTo>
                  <a:lnTo>
                    <a:pt x="1631894" y="2194479"/>
                  </a:lnTo>
                  <a:lnTo>
                    <a:pt x="0" y="2194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714308" y="4760596"/>
            <a:ext cx="4469746" cy="278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73737"/>
                </a:solidFill>
                <a:latin typeface="Nunito"/>
              </a:rPr>
              <a:t>Design the Positive: Positive Thinking, Positive  Communication and Positive School Spaces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3158671" y="3733432"/>
            <a:ext cx="4100629" cy="4413593"/>
          </a:xfrm>
          <a:custGeom>
            <a:avLst/>
            <a:gdLst/>
            <a:ahLst/>
            <a:cxnLst/>
            <a:rect r="r" b="b" t="t" l="l"/>
            <a:pathLst>
              <a:path h="4413593" w="4100629">
                <a:moveTo>
                  <a:pt x="0" y="0"/>
                </a:moveTo>
                <a:lnTo>
                  <a:pt x="4100629" y="0"/>
                </a:lnTo>
                <a:lnTo>
                  <a:pt x="4100629" y="4413593"/>
                </a:lnTo>
                <a:lnTo>
                  <a:pt x="0" y="4413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158671" y="4305618"/>
            <a:ext cx="3565796" cy="355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0"/>
              </a:lnSpc>
              <a:spcBef>
                <a:spcPct val="0"/>
              </a:spcBef>
            </a:pPr>
            <a:r>
              <a:rPr lang="en-US" sz="3000">
                <a:solidFill>
                  <a:srgbClr val="373737"/>
                </a:solidFill>
                <a:latin typeface="Nunito"/>
              </a:rPr>
              <a:t>Empowered Teachers: Rediscover Your Motivation and Energy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57272" y="4039166"/>
            <a:ext cx="9802334" cy="340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>
                <a:solidFill>
                  <a:srgbClr val="373737"/>
                </a:solidFill>
                <a:latin typeface="Nunito"/>
              </a:rPr>
              <a:t>Učitelji će: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373737"/>
                </a:solidFill>
                <a:latin typeface="Nunito"/>
              </a:rPr>
              <a:t>usvojiti znanja o socijalnim i emocionalnim vještinama 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373737"/>
                </a:solidFill>
                <a:latin typeface="Nunito"/>
              </a:rPr>
              <a:t>usvojiti alate za rad s učenicima kako bi ih osnažili i podučili kako osigurati psihičku stabilnost tijekom trenutne situacije</a:t>
            </a:r>
          </a:p>
          <a:p>
            <a:pPr algn="l"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373737"/>
                </a:solidFill>
                <a:latin typeface="Nunito"/>
              </a:rPr>
              <a:t>djelovati kao uzor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757272" y="2014195"/>
            <a:ext cx="9802334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200" spc="-126">
                <a:solidFill>
                  <a:srgbClr val="373737"/>
                </a:solidFill>
                <a:latin typeface="Gaegu Bold"/>
              </a:rPr>
              <a:t>Stvaranje sigurnog okruženja u kojem se štiti mentalno zdravlje i dobrobit učenika i učitelja</a:t>
            </a:r>
          </a:p>
        </p:txBody>
      </p:sp>
      <p:grpSp>
        <p:nvGrpSpPr>
          <p:cNvPr name="Group 4" id="4"/>
          <p:cNvGrpSpPr/>
          <p:nvPr/>
        </p:nvGrpSpPr>
        <p:grpSpPr>
          <a:xfrm rot="-59999">
            <a:off x="1028700" y="2165919"/>
            <a:ext cx="5432181" cy="5955162"/>
            <a:chOff x="0" y="0"/>
            <a:chExt cx="7242909" cy="794021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665829" y="1913220"/>
              <a:ext cx="6577079" cy="6026996"/>
            </a:xfrm>
            <a:custGeom>
              <a:avLst/>
              <a:gdLst/>
              <a:ahLst/>
              <a:cxnLst/>
              <a:rect r="r" b="b" t="t" l="l"/>
              <a:pathLst>
                <a:path h="6026996" w="6577079">
                  <a:moveTo>
                    <a:pt x="6577080" y="0"/>
                  </a:moveTo>
                  <a:lnTo>
                    <a:pt x="0" y="0"/>
                  </a:lnTo>
                  <a:lnTo>
                    <a:pt x="0" y="6026997"/>
                  </a:lnTo>
                  <a:lnTo>
                    <a:pt x="6577080" y="6026997"/>
                  </a:lnTo>
                  <a:lnTo>
                    <a:pt x="657708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33786" cy="4080052"/>
            </a:xfrm>
            <a:custGeom>
              <a:avLst/>
              <a:gdLst/>
              <a:ahLst/>
              <a:cxnLst/>
              <a:rect r="r" b="b" t="t" l="l"/>
              <a:pathLst>
                <a:path h="4080052" w="3333786">
                  <a:moveTo>
                    <a:pt x="0" y="0"/>
                  </a:moveTo>
                  <a:lnTo>
                    <a:pt x="3333786" y="0"/>
                  </a:lnTo>
                  <a:lnTo>
                    <a:pt x="3333786" y="4080052"/>
                  </a:lnTo>
                  <a:lnTo>
                    <a:pt x="0" y="4080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-132515">
              <a:off x="821510" y="230727"/>
              <a:ext cx="1952294" cy="307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68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373737"/>
                  </a:solidFill>
                  <a:latin typeface="Gaegu Bold"/>
                </a:rPr>
                <a:t>Irska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-132515">
              <a:off x="670033" y="885499"/>
              <a:ext cx="1832793" cy="307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68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373737"/>
                  </a:solidFill>
                  <a:latin typeface="Gaegu Bold"/>
                </a:rPr>
                <a:t>Malta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-250791">
              <a:off x="940472" y="1570266"/>
              <a:ext cx="1832793" cy="307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68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373737"/>
                  </a:solidFill>
                  <a:latin typeface="Gaegu Bold"/>
                </a:rPr>
                <a:t>Cipar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564164">
              <a:off x="1092926" y="2415974"/>
              <a:ext cx="1685314" cy="307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68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373737"/>
                  </a:solidFill>
                  <a:latin typeface="Gaegu Bold"/>
                </a:rPr>
                <a:t>Francuska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E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45194" y="6175284"/>
            <a:ext cx="2315209" cy="2310999"/>
          </a:xfrm>
          <a:custGeom>
            <a:avLst/>
            <a:gdLst/>
            <a:ahLst/>
            <a:cxnLst/>
            <a:rect r="r" b="b" t="t" l="l"/>
            <a:pathLst>
              <a:path h="2310999" w="2315209">
                <a:moveTo>
                  <a:pt x="0" y="0"/>
                </a:moveTo>
                <a:lnTo>
                  <a:pt x="2315209" y="0"/>
                </a:lnTo>
                <a:lnTo>
                  <a:pt x="2315209" y="2310999"/>
                </a:lnTo>
                <a:lnTo>
                  <a:pt x="0" y="231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94021" y="6361575"/>
            <a:ext cx="2315209" cy="2315209"/>
          </a:xfrm>
          <a:custGeom>
            <a:avLst/>
            <a:gdLst/>
            <a:ahLst/>
            <a:cxnLst/>
            <a:rect r="r" b="b" t="t" l="l"/>
            <a:pathLst>
              <a:path h="2315209" w="2315209">
                <a:moveTo>
                  <a:pt x="0" y="0"/>
                </a:moveTo>
                <a:lnTo>
                  <a:pt x="2315209" y="0"/>
                </a:lnTo>
                <a:lnTo>
                  <a:pt x="2315209" y="2315208"/>
                </a:lnTo>
                <a:lnTo>
                  <a:pt x="0" y="2315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783881" y="3152714"/>
            <a:ext cx="4161163" cy="3337714"/>
          </a:xfrm>
          <a:custGeom>
            <a:avLst/>
            <a:gdLst/>
            <a:ahLst/>
            <a:cxnLst/>
            <a:rect r="r" b="b" t="t" l="l"/>
            <a:pathLst>
              <a:path h="3337714" w="4161163">
                <a:moveTo>
                  <a:pt x="4161163" y="0"/>
                </a:moveTo>
                <a:lnTo>
                  <a:pt x="0" y="0"/>
                </a:lnTo>
                <a:lnTo>
                  <a:pt x="0" y="3337714"/>
                </a:lnTo>
                <a:lnTo>
                  <a:pt x="4161163" y="3337714"/>
                </a:lnTo>
                <a:lnTo>
                  <a:pt x="41611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00420" y="5613602"/>
            <a:ext cx="4322699" cy="3693943"/>
          </a:xfrm>
          <a:custGeom>
            <a:avLst/>
            <a:gdLst/>
            <a:ahLst/>
            <a:cxnLst/>
            <a:rect r="r" b="b" t="t" l="l"/>
            <a:pathLst>
              <a:path h="3693943" w="4322699">
                <a:moveTo>
                  <a:pt x="0" y="0"/>
                </a:moveTo>
                <a:lnTo>
                  <a:pt x="4322699" y="0"/>
                </a:lnTo>
                <a:lnTo>
                  <a:pt x="4322699" y="3693943"/>
                </a:lnTo>
                <a:lnTo>
                  <a:pt x="0" y="36939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40498" y="904875"/>
            <a:ext cx="14007005" cy="178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spc="-164">
                <a:solidFill>
                  <a:srgbClr val="373737"/>
                </a:solidFill>
                <a:latin typeface="Gaegu Bold"/>
              </a:rPr>
              <a:t>Potpora škole u svladavanju geografske izoliranosti i nedostatka adekvatne psihološke pomoći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14450" y="3821446"/>
            <a:ext cx="5033798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373737"/>
                </a:solidFill>
                <a:latin typeface="Nunito"/>
              </a:rPr>
              <a:t>Učitelji će biti spona između učenika s problemom i kompetentnih stručnjaka koji mogu pružiti pomoć.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10702" y="3980149"/>
            <a:ext cx="4881848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373737"/>
                </a:solidFill>
                <a:latin typeface="Nunito"/>
              </a:rPr>
              <a:t>Omogućit ćemo virtualnu pomoć stručnjaka koja bi učenicima puno značila zbog geografske izoliranosti.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231939" y="4027774"/>
            <a:ext cx="3265047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spc="29">
                <a:solidFill>
                  <a:srgbClr val="373737"/>
                </a:solidFill>
                <a:latin typeface="Nunito Bold"/>
              </a:rPr>
              <a:t>Komu se mogu obratiti?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E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237699" y="2494263"/>
            <a:ext cx="7812601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373737"/>
                </a:solidFill>
                <a:latin typeface="Nunito"/>
              </a:rPr>
              <a:t>Stečena znanja i vještine učitelji neće prenijeti samo na djelatnike naše škole, učenike i roditelje područja na kojem djelujemo, nego i na odgajatelje i roditelje šireg područja.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303442" y="561975"/>
            <a:ext cx="9681115" cy="192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5900" spc="-177">
                <a:solidFill>
                  <a:srgbClr val="373737"/>
                </a:solidFill>
                <a:latin typeface="Gaegu Bold"/>
              </a:rPr>
              <a:t>Uključivanje ruralnog područja u širu zajednicu i vidljivost škole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18034" y="4504038"/>
            <a:ext cx="9039330" cy="5123840"/>
            <a:chOff x="0" y="0"/>
            <a:chExt cx="12052440" cy="683178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032649" y="1107071"/>
              <a:ext cx="4032434" cy="4455728"/>
            </a:xfrm>
            <a:custGeom>
              <a:avLst/>
              <a:gdLst/>
              <a:ahLst/>
              <a:cxnLst/>
              <a:rect r="r" b="b" t="t" l="l"/>
              <a:pathLst>
                <a:path h="4455728" w="4032434">
                  <a:moveTo>
                    <a:pt x="0" y="0"/>
                  </a:moveTo>
                  <a:lnTo>
                    <a:pt x="4032433" y="0"/>
                  </a:lnTo>
                  <a:lnTo>
                    <a:pt x="4032433" y="4455728"/>
                  </a:lnTo>
                  <a:lnTo>
                    <a:pt x="0" y="44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5454730" y="-98543"/>
              <a:ext cx="1188270" cy="142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1"/>
                </a:lnSpc>
              </a:pPr>
              <a:r>
                <a:rPr lang="en-US" sz="6301">
                  <a:solidFill>
                    <a:srgbClr val="395E60"/>
                  </a:solidFill>
                  <a:latin typeface="Gaegu Bold"/>
                </a:rPr>
                <a:t>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7930703" y="2747749"/>
              <a:ext cx="1188270" cy="142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1"/>
                </a:lnSpc>
              </a:pPr>
              <a:r>
                <a:rPr lang="en-US" sz="6301">
                  <a:solidFill>
                    <a:srgbClr val="395E60"/>
                  </a:solidFill>
                  <a:latin typeface="Gaegu Bold"/>
                </a:rPr>
                <a:t>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5454730" y="5410399"/>
              <a:ext cx="1188270" cy="142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1"/>
                </a:lnSpc>
              </a:pPr>
              <a:r>
                <a:rPr lang="en-US" sz="6301">
                  <a:solidFill>
                    <a:srgbClr val="395E60"/>
                  </a:solidFill>
                  <a:latin typeface="Gaegu Bold"/>
                </a:rPr>
                <a:t>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2942484" y="2747749"/>
              <a:ext cx="1188270" cy="14213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1"/>
                </a:lnSpc>
              </a:pPr>
              <a:r>
                <a:rPr lang="en-US" sz="6301">
                  <a:solidFill>
                    <a:srgbClr val="395E60"/>
                  </a:solidFill>
                  <a:latin typeface="Gaegu Bold"/>
                </a:rPr>
                <a:t>W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655700" y="1595498"/>
              <a:ext cx="1648026" cy="885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395E60"/>
                  </a:solidFill>
                  <a:latin typeface="Gaegu Bold"/>
                </a:rPr>
                <a:t>NE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579500" y="4626174"/>
              <a:ext cx="1648026" cy="885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395E60"/>
                  </a:solidFill>
                  <a:latin typeface="Gaegu Bold"/>
                </a:rPr>
                <a:t>SE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3806704" y="4626174"/>
              <a:ext cx="1648026" cy="885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395E60"/>
                  </a:solidFill>
                  <a:latin typeface="Gaegu Bold"/>
                </a:rPr>
                <a:t>SW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754900" y="1595498"/>
              <a:ext cx="1648026" cy="885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395E60"/>
                  </a:solidFill>
                  <a:latin typeface="Gaegu Bold"/>
                </a:rPr>
                <a:t>NW</a:t>
              </a:r>
            </a:p>
          </p:txBody>
        </p:sp>
        <p:sp>
          <p:nvSpPr>
            <p:cNvPr name="AutoShape 14" id="14"/>
            <p:cNvSpPr/>
            <p:nvPr/>
          </p:nvSpPr>
          <p:spPr>
            <a:xfrm rot="0">
              <a:off x="6598214" y="542211"/>
              <a:ext cx="1265164" cy="0"/>
            </a:xfrm>
            <a:prstGeom prst="line">
              <a:avLst/>
            </a:prstGeom>
            <a:ln cap="rnd" w="63500">
              <a:solidFill>
                <a:srgbClr val="F7941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" id="15"/>
            <p:cNvSpPr/>
            <p:nvPr/>
          </p:nvSpPr>
          <p:spPr>
            <a:xfrm rot="0">
              <a:off x="4147456" y="6241769"/>
              <a:ext cx="1265164" cy="0"/>
            </a:xfrm>
            <a:prstGeom prst="line">
              <a:avLst/>
            </a:prstGeom>
            <a:ln cap="rnd" w="63500">
              <a:solidFill>
                <a:srgbClr val="F7941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 rot="-10799999">
              <a:off x="9150167" y="3456389"/>
              <a:ext cx="1211686" cy="0"/>
            </a:xfrm>
            <a:prstGeom prst="line">
              <a:avLst/>
            </a:prstGeom>
            <a:ln cap="rnd" w="63500">
              <a:solidFill>
                <a:srgbClr val="F7941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" id="17"/>
            <p:cNvSpPr/>
            <p:nvPr/>
          </p:nvSpPr>
          <p:spPr>
            <a:xfrm rot="-10799999">
              <a:off x="1682979" y="3405155"/>
              <a:ext cx="1211686" cy="0"/>
            </a:xfrm>
            <a:prstGeom prst="line">
              <a:avLst/>
            </a:prstGeom>
            <a:ln cap="rnd" w="63500">
              <a:solidFill>
                <a:srgbClr val="F7941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8" id="18"/>
            <p:cNvSpPr/>
            <p:nvPr/>
          </p:nvSpPr>
          <p:spPr>
            <a:xfrm flipH="false" flipV="false" rot="10696599">
              <a:off x="5530586" y="15581"/>
              <a:ext cx="1052047" cy="1052047"/>
            </a:xfrm>
            <a:custGeom>
              <a:avLst/>
              <a:gdLst/>
              <a:ahLst/>
              <a:cxnLst/>
              <a:rect r="r" b="b" t="t" l="l"/>
              <a:pathLst>
                <a:path h="1052047" w="1052047">
                  <a:moveTo>
                    <a:pt x="0" y="0"/>
                  </a:moveTo>
                  <a:lnTo>
                    <a:pt x="1052047" y="0"/>
                  </a:lnTo>
                  <a:lnTo>
                    <a:pt x="1052047" y="1052048"/>
                  </a:lnTo>
                  <a:lnTo>
                    <a:pt x="0" y="1052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10696599">
              <a:off x="8051345" y="2968032"/>
              <a:ext cx="1052047" cy="1052047"/>
            </a:xfrm>
            <a:custGeom>
              <a:avLst/>
              <a:gdLst/>
              <a:ahLst/>
              <a:cxnLst/>
              <a:rect r="r" b="b" t="t" l="l"/>
              <a:pathLst>
                <a:path h="1052047" w="1052047">
                  <a:moveTo>
                    <a:pt x="0" y="0"/>
                  </a:moveTo>
                  <a:lnTo>
                    <a:pt x="1052047" y="0"/>
                  </a:lnTo>
                  <a:lnTo>
                    <a:pt x="1052047" y="1052047"/>
                  </a:lnTo>
                  <a:lnTo>
                    <a:pt x="0" y="105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10696599">
              <a:off x="5504705" y="5631869"/>
              <a:ext cx="1052047" cy="1052047"/>
            </a:xfrm>
            <a:custGeom>
              <a:avLst/>
              <a:gdLst/>
              <a:ahLst/>
              <a:cxnLst/>
              <a:rect r="r" b="b" t="t" l="l"/>
              <a:pathLst>
                <a:path h="1052047" w="1052047">
                  <a:moveTo>
                    <a:pt x="0" y="0"/>
                  </a:moveTo>
                  <a:lnTo>
                    <a:pt x="1052047" y="0"/>
                  </a:lnTo>
                  <a:lnTo>
                    <a:pt x="1052047" y="1052047"/>
                  </a:lnTo>
                  <a:lnTo>
                    <a:pt x="0" y="105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10696599">
              <a:off x="2958066" y="2942632"/>
              <a:ext cx="1052047" cy="1052047"/>
            </a:xfrm>
            <a:custGeom>
              <a:avLst/>
              <a:gdLst/>
              <a:ahLst/>
              <a:cxnLst/>
              <a:rect r="r" b="b" t="t" l="l"/>
              <a:pathLst>
                <a:path h="1052047" w="1052047">
                  <a:moveTo>
                    <a:pt x="0" y="0"/>
                  </a:moveTo>
                  <a:lnTo>
                    <a:pt x="1052047" y="0"/>
                  </a:lnTo>
                  <a:lnTo>
                    <a:pt x="1052047" y="1052047"/>
                  </a:lnTo>
                  <a:lnTo>
                    <a:pt x="0" y="105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8010363" y="208280"/>
              <a:ext cx="2407463" cy="6380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373737"/>
                  </a:solidFill>
                  <a:latin typeface="Nunito Bold"/>
                </a:rPr>
                <a:t>North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0558619" y="3096796"/>
              <a:ext cx="1493821" cy="6380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373737"/>
                  </a:solidFill>
                  <a:latin typeface="Nunito Bold"/>
                </a:rPr>
                <a:t>East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2524270" y="5908444"/>
              <a:ext cx="1514125" cy="6380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00"/>
                </a:lnSpc>
              </a:pPr>
              <a:r>
                <a:rPr lang="en-US" sz="3000">
                  <a:solidFill>
                    <a:srgbClr val="373737"/>
                  </a:solidFill>
                  <a:latin typeface="Nunito Bold"/>
                </a:rPr>
                <a:t>South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3096796"/>
              <a:ext cx="1514125" cy="6380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00"/>
                </a:lnSpc>
              </a:pPr>
              <a:r>
                <a:rPr lang="en-US" sz="3000">
                  <a:solidFill>
                    <a:srgbClr val="373737"/>
                  </a:solidFill>
                  <a:latin typeface="Nunito Bold"/>
                </a:rPr>
                <a:t>West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10397353" y="4263512"/>
            <a:ext cx="4711036" cy="3778773"/>
          </a:xfrm>
          <a:custGeom>
            <a:avLst/>
            <a:gdLst/>
            <a:ahLst/>
            <a:cxnLst/>
            <a:rect r="r" b="b" t="t" l="l"/>
            <a:pathLst>
              <a:path h="3778773" w="4711036">
                <a:moveTo>
                  <a:pt x="0" y="0"/>
                </a:moveTo>
                <a:lnTo>
                  <a:pt x="4711037" y="0"/>
                </a:lnTo>
                <a:lnTo>
                  <a:pt x="4711037" y="3778773"/>
                </a:lnTo>
                <a:lnTo>
                  <a:pt x="0" y="37787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4142773" y="3494388"/>
            <a:ext cx="3116527" cy="7935601"/>
          </a:xfrm>
          <a:custGeom>
            <a:avLst/>
            <a:gdLst/>
            <a:ahLst/>
            <a:cxnLst/>
            <a:rect r="r" b="b" t="t" l="l"/>
            <a:pathLst>
              <a:path h="7935601" w="3116527">
                <a:moveTo>
                  <a:pt x="0" y="0"/>
                </a:moveTo>
                <a:lnTo>
                  <a:pt x="3116527" y="0"/>
                </a:lnTo>
                <a:lnTo>
                  <a:pt x="3116527" y="7935601"/>
                </a:lnTo>
                <a:lnTo>
                  <a:pt x="0" y="79356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1514239" y="5332673"/>
            <a:ext cx="2628534" cy="1160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  <a:spcBef>
                <a:spcPct val="0"/>
              </a:spcBef>
            </a:pPr>
            <a:r>
              <a:rPr lang="en-US" sz="2404">
                <a:solidFill>
                  <a:srgbClr val="373737"/>
                </a:solidFill>
                <a:latin typeface="Nunito Bold"/>
              </a:rPr>
              <a:t>Suradnja s Klubom trudnica i roditelja Split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826803"/>
            <a:ext cx="18288000" cy="12242163"/>
            <a:chOff x="0" y="0"/>
            <a:chExt cx="24384000" cy="163228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8161442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061116" y="0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061116" y="8161442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222558" y="0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6222558" y="8161442"/>
              <a:ext cx="8161442" cy="8161442"/>
            </a:xfrm>
            <a:custGeom>
              <a:avLst/>
              <a:gdLst/>
              <a:ahLst/>
              <a:cxnLst/>
              <a:rect r="r" b="b" t="t" l="l"/>
              <a:pathLst>
                <a:path h="8161442" w="8161442">
                  <a:moveTo>
                    <a:pt x="0" y="0"/>
                  </a:moveTo>
                  <a:lnTo>
                    <a:pt x="8161442" y="0"/>
                  </a:lnTo>
                  <a:lnTo>
                    <a:pt x="8161442" y="8161442"/>
                  </a:lnTo>
                  <a:lnTo>
                    <a:pt x="0" y="816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874339" y="3027723"/>
            <a:ext cx="10672673" cy="4476587"/>
            <a:chOff x="0" y="0"/>
            <a:chExt cx="3577638" cy="150061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-1270"/>
              <a:ext cx="3578908" cy="1499348"/>
            </a:xfrm>
            <a:custGeom>
              <a:avLst/>
              <a:gdLst/>
              <a:ahLst/>
              <a:cxnLst/>
              <a:rect r="r" b="b" t="t" l="l"/>
              <a:pathLst>
                <a:path h="1499348" w="3578908">
                  <a:moveTo>
                    <a:pt x="3567478" y="27940"/>
                  </a:moveTo>
                  <a:cubicBezTo>
                    <a:pt x="3558588" y="24130"/>
                    <a:pt x="3549698" y="21590"/>
                    <a:pt x="3540808" y="21590"/>
                  </a:cubicBezTo>
                  <a:cubicBezTo>
                    <a:pt x="3514138" y="20320"/>
                    <a:pt x="3461233" y="20320"/>
                    <a:pt x="3402900" y="17780"/>
                  </a:cubicBezTo>
                  <a:cubicBezTo>
                    <a:pt x="3269566" y="12700"/>
                    <a:pt x="3139011" y="6350"/>
                    <a:pt x="3005678" y="3810"/>
                  </a:cubicBezTo>
                  <a:cubicBezTo>
                    <a:pt x="2897344" y="1270"/>
                    <a:pt x="2791789" y="3810"/>
                    <a:pt x="2683456" y="2540"/>
                  </a:cubicBezTo>
                  <a:cubicBezTo>
                    <a:pt x="2636233" y="2540"/>
                    <a:pt x="2589011" y="0"/>
                    <a:pt x="2541789" y="2540"/>
                  </a:cubicBezTo>
                  <a:cubicBezTo>
                    <a:pt x="2427900" y="10160"/>
                    <a:pt x="2314011" y="11430"/>
                    <a:pt x="2197345" y="8890"/>
                  </a:cubicBezTo>
                  <a:cubicBezTo>
                    <a:pt x="2139011" y="7620"/>
                    <a:pt x="2080678" y="7620"/>
                    <a:pt x="2022345" y="7620"/>
                  </a:cubicBezTo>
                  <a:cubicBezTo>
                    <a:pt x="1916789" y="7620"/>
                    <a:pt x="1811234" y="7620"/>
                    <a:pt x="1705679" y="6350"/>
                  </a:cubicBezTo>
                  <a:cubicBezTo>
                    <a:pt x="1594568" y="5080"/>
                    <a:pt x="500124" y="2540"/>
                    <a:pt x="391791" y="1270"/>
                  </a:cubicBezTo>
                  <a:cubicBezTo>
                    <a:pt x="302902" y="0"/>
                    <a:pt x="216791" y="1270"/>
                    <a:pt x="127902" y="1270"/>
                  </a:cubicBezTo>
                  <a:cubicBezTo>
                    <a:pt x="66791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1205"/>
                    <a:pt x="16510" y="174022"/>
                    <a:pt x="17780" y="235737"/>
                  </a:cubicBezTo>
                  <a:cubicBezTo>
                    <a:pt x="19050" y="298554"/>
                    <a:pt x="17780" y="361371"/>
                    <a:pt x="16510" y="425291"/>
                  </a:cubicBezTo>
                  <a:cubicBezTo>
                    <a:pt x="15240" y="490312"/>
                    <a:pt x="2540" y="1172483"/>
                    <a:pt x="2540" y="1237504"/>
                  </a:cubicBezTo>
                  <a:cubicBezTo>
                    <a:pt x="2540" y="1301423"/>
                    <a:pt x="1270" y="1365343"/>
                    <a:pt x="0" y="1429262"/>
                  </a:cubicBezTo>
                  <a:cubicBezTo>
                    <a:pt x="0" y="1444738"/>
                    <a:pt x="3810" y="1454898"/>
                    <a:pt x="15240" y="1459978"/>
                  </a:cubicBezTo>
                  <a:cubicBezTo>
                    <a:pt x="22860" y="1463788"/>
                    <a:pt x="31750" y="1466328"/>
                    <a:pt x="40640" y="1467598"/>
                  </a:cubicBezTo>
                  <a:cubicBezTo>
                    <a:pt x="125124" y="1472678"/>
                    <a:pt x="230680" y="1476488"/>
                    <a:pt x="336235" y="1481568"/>
                  </a:cubicBezTo>
                  <a:cubicBezTo>
                    <a:pt x="394568" y="1484108"/>
                    <a:pt x="452902" y="1489188"/>
                    <a:pt x="511235" y="1490458"/>
                  </a:cubicBezTo>
                  <a:cubicBezTo>
                    <a:pt x="608457" y="1492998"/>
                    <a:pt x="1691790" y="1494268"/>
                    <a:pt x="1789012" y="1495538"/>
                  </a:cubicBezTo>
                  <a:cubicBezTo>
                    <a:pt x="1802901" y="1495538"/>
                    <a:pt x="1816790" y="1495538"/>
                    <a:pt x="1830679" y="1495538"/>
                  </a:cubicBezTo>
                  <a:cubicBezTo>
                    <a:pt x="1897345" y="1495538"/>
                    <a:pt x="1966789" y="1494268"/>
                    <a:pt x="2033456" y="1494268"/>
                  </a:cubicBezTo>
                  <a:cubicBezTo>
                    <a:pt x="2111234" y="1494268"/>
                    <a:pt x="2186234" y="1495538"/>
                    <a:pt x="2264011" y="1495538"/>
                  </a:cubicBezTo>
                  <a:cubicBezTo>
                    <a:pt x="2377900" y="1495538"/>
                    <a:pt x="2494567" y="1495538"/>
                    <a:pt x="2608456" y="1495538"/>
                  </a:cubicBezTo>
                  <a:cubicBezTo>
                    <a:pt x="2714011" y="1495538"/>
                    <a:pt x="2819567" y="1496808"/>
                    <a:pt x="2925122" y="1498078"/>
                  </a:cubicBezTo>
                  <a:cubicBezTo>
                    <a:pt x="2972344" y="1498078"/>
                    <a:pt x="3022344" y="1499348"/>
                    <a:pt x="3069566" y="1499348"/>
                  </a:cubicBezTo>
                  <a:cubicBezTo>
                    <a:pt x="3222344" y="1498078"/>
                    <a:pt x="3372344" y="1491728"/>
                    <a:pt x="3517948" y="1491728"/>
                  </a:cubicBezTo>
                  <a:cubicBezTo>
                    <a:pt x="3521758" y="1491728"/>
                    <a:pt x="3526838" y="1489188"/>
                    <a:pt x="3530648" y="1486648"/>
                  </a:cubicBezTo>
                  <a:cubicBezTo>
                    <a:pt x="3535728" y="1482838"/>
                    <a:pt x="3538268" y="1476488"/>
                    <a:pt x="3540808" y="1473948"/>
                  </a:cubicBezTo>
                  <a:cubicBezTo>
                    <a:pt x="3542078" y="1421547"/>
                    <a:pt x="3543348" y="1375261"/>
                    <a:pt x="3544618" y="1328975"/>
                  </a:cubicBezTo>
                  <a:cubicBezTo>
                    <a:pt x="3545888" y="1257341"/>
                    <a:pt x="3556048" y="569660"/>
                    <a:pt x="3557318" y="498026"/>
                  </a:cubicBezTo>
                  <a:cubicBezTo>
                    <a:pt x="3557318" y="455046"/>
                    <a:pt x="3558588" y="412066"/>
                    <a:pt x="3559858" y="369086"/>
                  </a:cubicBezTo>
                  <a:cubicBezTo>
                    <a:pt x="3561128" y="322800"/>
                    <a:pt x="3562398" y="276513"/>
                    <a:pt x="3564938" y="230227"/>
                  </a:cubicBezTo>
                  <a:cubicBezTo>
                    <a:pt x="3566208" y="202676"/>
                    <a:pt x="3566208" y="174022"/>
                    <a:pt x="3571288" y="146471"/>
                  </a:cubicBezTo>
                  <a:cubicBezTo>
                    <a:pt x="3576368" y="113409"/>
                    <a:pt x="3578908" y="81450"/>
                    <a:pt x="3577638" y="44450"/>
                  </a:cubicBezTo>
                  <a:cubicBezTo>
                    <a:pt x="3577638" y="38100"/>
                    <a:pt x="3573828" y="30480"/>
                    <a:pt x="3567478" y="27940"/>
                  </a:cubicBezTo>
                  <a:close/>
                </a:path>
              </a:pathLst>
            </a:custGeom>
            <a:solidFill>
              <a:srgbClr val="6AACA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559070" y="5449609"/>
            <a:ext cx="7303211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>
                <a:solidFill>
                  <a:srgbClr val="373737"/>
                </a:solidFill>
                <a:latin typeface="Nunito"/>
              </a:rPr>
              <a:t>Pratite web stranice naše škole na kojima ćemo objavljivati provedene aktivnosti.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045914" y="3513416"/>
            <a:ext cx="8329523" cy="175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spc="-299">
                <a:solidFill>
                  <a:srgbClr val="373737"/>
                </a:solidFill>
                <a:latin typeface="Gaegu Bold"/>
              </a:rPr>
              <a:t>Hvala!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1963666">
            <a:off x="3135181" y="3012316"/>
            <a:ext cx="2285414" cy="598363"/>
          </a:xfrm>
          <a:custGeom>
            <a:avLst/>
            <a:gdLst/>
            <a:ahLst/>
            <a:cxnLst/>
            <a:rect r="r" b="b" t="t" l="l"/>
            <a:pathLst>
              <a:path h="598363" w="2285414">
                <a:moveTo>
                  <a:pt x="0" y="0"/>
                </a:moveTo>
                <a:lnTo>
                  <a:pt x="2285413" y="0"/>
                </a:lnTo>
                <a:lnTo>
                  <a:pt x="2285413" y="598363"/>
                </a:lnTo>
                <a:lnTo>
                  <a:pt x="0" y="598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478003">
            <a:off x="12808254" y="7032149"/>
            <a:ext cx="2285414" cy="598363"/>
          </a:xfrm>
          <a:custGeom>
            <a:avLst/>
            <a:gdLst/>
            <a:ahLst/>
            <a:cxnLst/>
            <a:rect r="r" b="b" t="t" l="l"/>
            <a:pathLst>
              <a:path h="598363" w="2285414">
                <a:moveTo>
                  <a:pt x="0" y="0"/>
                </a:moveTo>
                <a:lnTo>
                  <a:pt x="2285413" y="0"/>
                </a:lnTo>
                <a:lnTo>
                  <a:pt x="2285413" y="598362"/>
                </a:lnTo>
                <a:lnTo>
                  <a:pt x="0" y="5983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829104" y="6306115"/>
            <a:ext cx="3476574" cy="2305769"/>
          </a:xfrm>
          <a:custGeom>
            <a:avLst/>
            <a:gdLst/>
            <a:ahLst/>
            <a:cxnLst/>
            <a:rect r="r" b="b" t="t" l="l"/>
            <a:pathLst>
              <a:path h="2305769" w="3476574">
                <a:moveTo>
                  <a:pt x="0" y="0"/>
                </a:moveTo>
                <a:lnTo>
                  <a:pt x="3476574" y="0"/>
                </a:lnTo>
                <a:lnTo>
                  <a:pt x="3476574" y="2305769"/>
                </a:lnTo>
                <a:lnTo>
                  <a:pt x="0" y="2305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110785">
            <a:off x="2216467" y="6937058"/>
            <a:ext cx="969120" cy="1635646"/>
          </a:xfrm>
          <a:custGeom>
            <a:avLst/>
            <a:gdLst/>
            <a:ahLst/>
            <a:cxnLst/>
            <a:rect r="r" b="b" t="t" l="l"/>
            <a:pathLst>
              <a:path h="1635646" w="969120">
                <a:moveTo>
                  <a:pt x="0" y="0"/>
                </a:moveTo>
                <a:lnTo>
                  <a:pt x="969121" y="0"/>
                </a:lnTo>
                <a:lnTo>
                  <a:pt x="969121" y="1635647"/>
                </a:lnTo>
                <a:lnTo>
                  <a:pt x="0" y="1635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787546" y="1706759"/>
            <a:ext cx="2449473" cy="3209477"/>
          </a:xfrm>
          <a:custGeom>
            <a:avLst/>
            <a:gdLst/>
            <a:ahLst/>
            <a:cxnLst/>
            <a:rect r="r" b="b" t="t" l="l"/>
            <a:pathLst>
              <a:path h="3209477" w="2449473">
                <a:moveTo>
                  <a:pt x="0" y="0"/>
                </a:moveTo>
                <a:lnTo>
                  <a:pt x="2449473" y="0"/>
                </a:lnTo>
                <a:lnTo>
                  <a:pt x="2449473" y="3209477"/>
                </a:lnTo>
                <a:lnTo>
                  <a:pt x="0" y="3209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DAFBgbYD3dg</dc:identifier>
  <dcterms:modified xsi:type="dcterms:W3CDTF">2011-08-01T06:04:30Z</dcterms:modified>
  <cp:revision>1</cp:revision>
  <dc:title>Mind-your own business</dc:title>
</cp:coreProperties>
</file>