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8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F82D8-EF52-4D8A-AB47-8E823A9E78E2}" type="datetimeFigureOut">
              <a:rPr lang="sr-Latn-CS" smtClean="0"/>
              <a:pPr/>
              <a:t>22.9.2016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DC18-F5DF-4B94-9F8D-560AF016733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/>
              <a:t>ZNAM U ŠKOLU </a:t>
            </a:r>
            <a:r>
              <a:rPr lang="hr-HR" smtClean="0"/>
              <a:t>IĆI SAM!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11949849751056341160traffic_light_dan_gerhar_01.svg.m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7" y="1785926"/>
            <a:ext cx="2071702" cy="2437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924339" y="4786322"/>
          <a:ext cx="1461052" cy="869043"/>
        </p:xfrm>
        <a:graphic>
          <a:graphicData uri="http://schemas.openxmlformats.org/drawingml/2006/table">
            <a:tbl>
              <a:tblPr/>
              <a:tblGrid>
                <a:gridCol w="1461052"/>
              </a:tblGrid>
              <a:tr h="869043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b="1" dirty="0" smtClean="0"/>
                        <a:t>SEMAFOR</a:t>
                      </a:r>
                      <a:endParaRPr lang="hr-HR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510" y="2846070"/>
            <a:ext cx="2506980" cy="11658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3643307" y="4786322"/>
          <a:ext cx="1643073" cy="928694"/>
        </p:xfrm>
        <a:graphic>
          <a:graphicData uri="http://schemas.openxmlformats.org/drawingml/2006/table">
            <a:tbl>
              <a:tblPr/>
              <a:tblGrid>
                <a:gridCol w="1643073"/>
              </a:tblGrid>
              <a:tr h="928694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b="1" dirty="0" smtClean="0"/>
                        <a:t>CESTA</a:t>
                      </a:r>
                      <a:endParaRPr lang="hr-HR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" name="Slika 8" descr="7-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3" y="1785926"/>
            <a:ext cx="1785950" cy="2575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6215073" y="4786322"/>
          <a:ext cx="1857389" cy="928694"/>
        </p:xfrm>
        <a:graphic>
          <a:graphicData uri="http://schemas.openxmlformats.org/drawingml/2006/table">
            <a:tbl>
              <a:tblPr/>
              <a:tblGrid>
                <a:gridCol w="1857389"/>
              </a:tblGrid>
              <a:tr h="928694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b="1" dirty="0" smtClean="0"/>
                        <a:t>PJEŠAK</a:t>
                      </a:r>
                      <a:endParaRPr lang="hr-HR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000100" y="2428868"/>
          <a:ext cx="1428760" cy="1143007"/>
        </p:xfrm>
        <a:graphic>
          <a:graphicData uri="http://schemas.openxmlformats.org/drawingml/2006/table">
            <a:tbl>
              <a:tblPr/>
              <a:tblGrid>
                <a:gridCol w="1428760"/>
              </a:tblGrid>
              <a:tr h="1143007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    U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3143240" y="2428868"/>
          <a:ext cx="1468517" cy="1059767"/>
        </p:xfrm>
        <a:graphic>
          <a:graphicData uri="http://schemas.openxmlformats.org/drawingml/2006/table">
            <a:tbl>
              <a:tblPr/>
              <a:tblGrid>
                <a:gridCol w="1468517"/>
              </a:tblGrid>
              <a:tr h="1059767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l"/>
                      <a:r>
                        <a:rPr lang="hr-HR" sz="4000" baseline="0" dirty="0" smtClean="0"/>
                        <a:t>     JE</a:t>
                      </a:r>
                      <a:endParaRPr lang="hr-HR" sz="4000" dirty="0" smtClean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5214942" y="2428868"/>
          <a:ext cx="1428760" cy="1071571"/>
        </p:xfrm>
        <a:graphic>
          <a:graphicData uri="http://schemas.openxmlformats.org/drawingml/2006/table">
            <a:tbl>
              <a:tblPr/>
              <a:tblGrid>
                <a:gridCol w="1428760"/>
              </a:tblGrid>
              <a:tr h="1071571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dirty="0" smtClean="0"/>
                        <a:t>SU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7215206" y="2428867"/>
          <a:ext cx="1402020" cy="1143009"/>
        </p:xfrm>
        <a:graphic>
          <a:graphicData uri="http://schemas.openxmlformats.org/drawingml/2006/table">
            <a:tbl>
              <a:tblPr/>
              <a:tblGrid>
                <a:gridCol w="1402020"/>
              </a:tblGrid>
              <a:tr h="1143009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dirty="0" smtClean="0"/>
                        <a:t>NA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</a:t>
            </a:r>
            <a:endParaRPr lang="hr-HR" dirty="0"/>
          </a:p>
        </p:txBody>
      </p:sp>
      <p:pic>
        <p:nvPicPr>
          <p:cNvPr id="4" name="Rezervirano mjesto sadržaja 3" descr="Clip-art-of-a-car-clipart-image-4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71744"/>
            <a:ext cx="1857388" cy="12850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786050" y="2714620"/>
          <a:ext cx="1071569" cy="975360"/>
        </p:xfrm>
        <a:graphic>
          <a:graphicData uri="http://schemas.openxmlformats.org/drawingml/2006/table">
            <a:tbl>
              <a:tblPr/>
              <a:tblGrid>
                <a:gridCol w="1071569"/>
              </a:tblGrid>
              <a:tr h="785818">
                <a:tc>
                  <a:txBody>
                    <a:bodyPr/>
                    <a:lstStyle/>
                    <a:p>
                      <a:r>
                        <a:rPr lang="hr-HR" dirty="0" smtClean="0"/>
                        <a:t> </a:t>
                      </a:r>
                    </a:p>
                    <a:p>
                      <a:pPr algn="ctr"/>
                      <a:r>
                        <a:rPr lang="hr-HR" dirty="0" smtClean="0"/>
                        <a:t> </a:t>
                      </a:r>
                      <a:r>
                        <a:rPr lang="hr-HR" sz="4000" b="1" dirty="0" smtClean="0"/>
                        <a:t>JE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4343400" y="2714621"/>
          <a:ext cx="983974" cy="992676"/>
        </p:xfrm>
        <a:graphic>
          <a:graphicData uri="http://schemas.openxmlformats.org/drawingml/2006/table">
            <a:tbl>
              <a:tblPr/>
              <a:tblGrid>
                <a:gridCol w="983974"/>
              </a:tblGrid>
              <a:tr h="992676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r>
                        <a:rPr lang="hr-HR" sz="4000" b="1" dirty="0" smtClean="0"/>
                        <a:t>NA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8" name="Slika 7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2643182"/>
            <a:ext cx="2506980" cy="1165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8527774" y="3339548"/>
          <a:ext cx="506896" cy="701040"/>
        </p:xfrm>
        <a:graphic>
          <a:graphicData uri="http://schemas.openxmlformats.org/drawingml/2006/table">
            <a:tbl>
              <a:tblPr/>
              <a:tblGrid>
                <a:gridCol w="506896"/>
              </a:tblGrid>
              <a:tr h="496956">
                <a:tc>
                  <a:txBody>
                    <a:bodyPr/>
                    <a:lstStyle/>
                    <a:p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1229694631796223111radacina_men_in_black.svg.h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500307"/>
            <a:ext cx="1986323" cy="1357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3143241" y="2857496"/>
          <a:ext cx="1021256" cy="990273"/>
        </p:xfrm>
        <a:graphic>
          <a:graphicData uri="http://schemas.openxmlformats.org/drawingml/2006/table">
            <a:tbl>
              <a:tblPr/>
              <a:tblGrid>
                <a:gridCol w="1021256"/>
              </a:tblGrid>
              <a:tr h="990273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SU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714876" y="2928935"/>
          <a:ext cx="1039881" cy="975360"/>
        </p:xfrm>
        <a:graphic>
          <a:graphicData uri="http://schemas.openxmlformats.org/drawingml/2006/table">
            <a:tbl>
              <a:tblPr/>
              <a:tblGrid>
                <a:gridCol w="1039881"/>
              </a:tblGrid>
              <a:tr h="928693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NA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policajac_rask_stop_sv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643182"/>
            <a:ext cx="2341554" cy="13045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8488017" y="3081130"/>
          <a:ext cx="536713" cy="975360"/>
        </p:xfrm>
        <a:graphic>
          <a:graphicData uri="http://schemas.openxmlformats.org/drawingml/2006/table">
            <a:tbl>
              <a:tblPr/>
              <a:tblGrid>
                <a:gridCol w="536713"/>
              </a:tblGrid>
              <a:tr h="795131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preuzm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928934"/>
            <a:ext cx="1643074" cy="1173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623930" y="3210339"/>
          <a:ext cx="1063487" cy="975360"/>
        </p:xfrm>
        <a:graphic>
          <a:graphicData uri="http://schemas.openxmlformats.org/drawingml/2006/table">
            <a:tbl>
              <a:tblPr/>
              <a:tblGrid>
                <a:gridCol w="1063487"/>
              </a:tblGrid>
              <a:tr h="934278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JE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084983" y="3220278"/>
          <a:ext cx="1103243" cy="975360"/>
        </p:xfrm>
        <a:graphic>
          <a:graphicData uri="http://schemas.openxmlformats.org/drawingml/2006/table">
            <a:tbl>
              <a:tblPr/>
              <a:tblGrid>
                <a:gridCol w="1103243"/>
              </a:tblGrid>
              <a:tr h="923102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NA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11949849751056341160traffic_light_dan_gerhar_01.svg.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9" y="2071678"/>
            <a:ext cx="1714512" cy="2017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7444409" y="3538330"/>
          <a:ext cx="636104" cy="701040"/>
        </p:xfrm>
        <a:graphic>
          <a:graphicData uri="http://schemas.openxmlformats.org/drawingml/2006/table">
            <a:tbl>
              <a:tblPr/>
              <a:tblGrid>
                <a:gridCol w="636104"/>
              </a:tblGrid>
              <a:tr h="536713">
                <a:tc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·</a:t>
                      </a:r>
                      <a:endParaRPr lang="hr-HR" sz="4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1229694631796223111radacina_men_in_black.svg.h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000240"/>
            <a:ext cx="2143140" cy="1464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2714612" y="2500306"/>
          <a:ext cx="952927" cy="975360"/>
        </p:xfrm>
        <a:graphic>
          <a:graphicData uri="http://schemas.openxmlformats.org/drawingml/2006/table">
            <a:tbl>
              <a:tblPr/>
              <a:tblGrid>
                <a:gridCol w="952927"/>
              </a:tblGrid>
              <a:tr h="849181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SU 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929058" y="2500306"/>
          <a:ext cx="1071569" cy="975360"/>
        </p:xfrm>
        <a:graphic>
          <a:graphicData uri="http://schemas.openxmlformats.org/drawingml/2006/table">
            <a:tbl>
              <a:tblPr/>
              <a:tblGrid>
                <a:gridCol w="1071569"/>
              </a:tblGrid>
              <a:tr h="857256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4000" b="1" dirty="0" smtClean="0"/>
                        <a:t>U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bus-clipart-lcO1T3-clipar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2285992"/>
            <a:ext cx="3000396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8368748" y="2643809"/>
          <a:ext cx="437322" cy="701040"/>
        </p:xfrm>
        <a:graphic>
          <a:graphicData uri="http://schemas.openxmlformats.org/drawingml/2006/table">
            <a:tbl>
              <a:tblPr/>
              <a:tblGrid>
                <a:gridCol w="437322"/>
              </a:tblGrid>
              <a:tr h="576469">
                <a:tc>
                  <a:txBody>
                    <a:bodyPr/>
                    <a:lstStyle/>
                    <a:p>
                      <a:r>
                        <a:rPr lang="hr-HR" sz="4000" b="1" dirty="0" smtClean="0"/>
                        <a:t>·</a:t>
                      </a:r>
                      <a:endParaRPr lang="hr-HR" sz="4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/>
              <a:t>NA KOJEM PROMETNOM ZNAKU VIDIŠ SLOVO, A NA KOJEM RIJEČ?</a:t>
            </a:r>
            <a:endParaRPr lang="hr-HR" dirty="0"/>
          </a:p>
        </p:txBody>
      </p:sp>
      <p:pic>
        <p:nvPicPr>
          <p:cNvPr id="4" name="Rezervirano mjesto sadržaja 3" descr="c0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214554"/>
            <a:ext cx="1828800" cy="1834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 descr="Cyklostezk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285992"/>
            <a:ext cx="2428892" cy="2436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Slika 5" descr="Hospital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3429000"/>
            <a:ext cx="2262182" cy="2262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6" descr="preuzmi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4357694"/>
            <a:ext cx="1857388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hr-HR" dirty="0" smtClean="0"/>
              <a:t>Izradio: učitelj Dario Šperkov</a:t>
            </a:r>
          </a:p>
          <a:p>
            <a:pPr>
              <a:buNone/>
            </a:pPr>
            <a:r>
              <a:rPr lang="hr-HR" dirty="0" smtClean="0"/>
              <a:t>OŠ braće Radića, Bračević</a:t>
            </a:r>
          </a:p>
          <a:p>
            <a:pPr>
              <a:buNone/>
            </a:pPr>
            <a:r>
              <a:rPr lang="hr-HR" dirty="0" smtClean="0"/>
              <a:t>PŠ Crivac</a:t>
            </a:r>
          </a:p>
          <a:p>
            <a:pPr>
              <a:buNone/>
            </a:pPr>
            <a:r>
              <a:rPr lang="hr-HR" dirty="0" smtClean="0"/>
              <a:t>Šk. god. 2016./ 2017.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62</Words>
  <Application>Microsoft Office PowerPoint</Application>
  <PresentationFormat>Prikaz na zaslonu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tema</vt:lpstr>
      <vt:lpstr>ZNAM U ŠKOLU IĆI SAM!</vt:lpstr>
      <vt:lpstr>Slajd 2</vt:lpstr>
      <vt:lpstr>Slajd 3</vt:lpstr>
      <vt:lpstr>  </vt:lpstr>
      <vt:lpstr>Slajd 5</vt:lpstr>
      <vt:lpstr>Slajd 6</vt:lpstr>
      <vt:lpstr>Slajd 7</vt:lpstr>
      <vt:lpstr>NA KOJEM PROMETNOM ZNAKU VIDIŠ SLOVO, A NA KOJEM RIJEČ?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ZNAM U ŠKOLU IĆI SAM</dc:title>
  <dc:creator>Dado</dc:creator>
  <cp:lastModifiedBy>Dado</cp:lastModifiedBy>
  <cp:revision>10</cp:revision>
  <dcterms:created xsi:type="dcterms:W3CDTF">2016-09-21T15:57:27Z</dcterms:created>
  <dcterms:modified xsi:type="dcterms:W3CDTF">2016-09-22T15:32:44Z</dcterms:modified>
</cp:coreProperties>
</file>