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81" r:id="rId2"/>
    <p:sldId id="282" r:id="rId3"/>
    <p:sldId id="256" r:id="rId4"/>
    <p:sldId id="263" r:id="rId5"/>
    <p:sldId id="278" r:id="rId6"/>
    <p:sldId id="279" r:id="rId7"/>
    <p:sldId id="280" r:id="rId8"/>
    <p:sldId id="271" r:id="rId9"/>
    <p:sldId id="272" r:id="rId10"/>
    <p:sldId id="273" r:id="rId11"/>
    <p:sldId id="274" r:id="rId12"/>
    <p:sldId id="275" r:id="rId13"/>
    <p:sldId id="265" r:id="rId14"/>
    <p:sldId id="266" r:id="rId15"/>
    <p:sldId id="267" r:id="rId16"/>
    <p:sldId id="268" r:id="rId17"/>
    <p:sldId id="269" r:id="rId18"/>
    <p:sldId id="270" r:id="rId19"/>
    <p:sldId id="284" r:id="rId20"/>
    <p:sldId id="285" r:id="rId21"/>
    <p:sldId id="286" r:id="rId22"/>
    <p:sldId id="287" r:id="rId2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4622" autoAdjust="0"/>
  </p:normalViewPr>
  <p:slideViewPr>
    <p:cSldViewPr>
      <p:cViewPr varScale="1">
        <p:scale>
          <a:sx n="74" d="100"/>
          <a:sy n="74" d="100"/>
        </p:scale>
        <p:origin x="12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23701-15D0-449A-BC21-294A27DF10DE}" type="datetimeFigureOut">
              <a:rPr lang="hr-HR" smtClean="0"/>
              <a:t>26.9.2018.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D9AAC-4756-4792-8F87-ED50E9F86C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454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18236-0A21-41FF-B7A8-6112AC411161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8552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18236-0A21-41FF-B7A8-6112AC411161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6589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Pašmanski kanal, zbog izmjene morske struje svakih šest sati zaista je najčišći dio Jadranskog mora. 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18236-0A21-41FF-B7A8-6112AC411161}" type="slidenum">
              <a:rPr lang="hr-HR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160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E7FD4-BA96-4E16-BBA9-002C069908D1}" type="datetimeFigureOut">
              <a:rPr lang="sr-Latn-CS" smtClean="0"/>
              <a:t>26.9.2018.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F4E2-BDE8-4E94-9D82-FED58936E68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5594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E7FD4-BA96-4E16-BBA9-002C069908D1}" type="datetimeFigureOut">
              <a:rPr lang="sr-Latn-CS" smtClean="0"/>
              <a:t>26.9.2018.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F4E2-BDE8-4E94-9D82-FED58936E68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713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E7FD4-BA96-4E16-BBA9-002C069908D1}" type="datetimeFigureOut">
              <a:rPr lang="sr-Latn-CS" smtClean="0"/>
              <a:t>26.9.2018.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F4E2-BDE8-4E94-9D82-FED58936E689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5229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E7FD4-BA96-4E16-BBA9-002C069908D1}" type="datetimeFigureOut">
              <a:rPr lang="sr-Latn-CS" smtClean="0"/>
              <a:t>26.9.2018.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F4E2-BDE8-4E94-9D82-FED58936E68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50545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E7FD4-BA96-4E16-BBA9-002C069908D1}" type="datetimeFigureOut">
              <a:rPr lang="sr-Latn-CS" smtClean="0"/>
              <a:t>26.9.2018.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F4E2-BDE8-4E94-9D82-FED58936E689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129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E7FD4-BA96-4E16-BBA9-002C069908D1}" type="datetimeFigureOut">
              <a:rPr lang="sr-Latn-CS" smtClean="0"/>
              <a:t>26.9.2018.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F4E2-BDE8-4E94-9D82-FED58936E68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1909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E7FD4-BA96-4E16-BBA9-002C069908D1}" type="datetimeFigureOut">
              <a:rPr lang="sr-Latn-CS" smtClean="0"/>
              <a:t>26.9.2018.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F4E2-BDE8-4E94-9D82-FED58936E68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60222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E7FD4-BA96-4E16-BBA9-002C069908D1}" type="datetimeFigureOut">
              <a:rPr lang="sr-Latn-CS" smtClean="0"/>
              <a:t>26.9.2018.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F4E2-BDE8-4E94-9D82-FED58936E68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8987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E7FD4-BA96-4E16-BBA9-002C069908D1}" type="datetimeFigureOut">
              <a:rPr lang="sr-Latn-CS" smtClean="0"/>
              <a:t>26.9.2018.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F4E2-BDE8-4E94-9D82-FED58936E68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63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E7FD4-BA96-4E16-BBA9-002C069908D1}" type="datetimeFigureOut">
              <a:rPr lang="sr-Latn-CS" smtClean="0"/>
              <a:t>26.9.2018.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F4E2-BDE8-4E94-9D82-FED58936E68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4283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E7FD4-BA96-4E16-BBA9-002C069908D1}" type="datetimeFigureOut">
              <a:rPr lang="sr-Latn-CS" smtClean="0"/>
              <a:t>26.9.2018.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F4E2-BDE8-4E94-9D82-FED58936E68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7758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E7FD4-BA96-4E16-BBA9-002C069908D1}" type="datetimeFigureOut">
              <a:rPr lang="sr-Latn-CS" smtClean="0"/>
              <a:t>26.9.2018.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F4E2-BDE8-4E94-9D82-FED58936E68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699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E7FD4-BA96-4E16-BBA9-002C069908D1}" type="datetimeFigureOut">
              <a:rPr lang="sr-Latn-CS" smtClean="0"/>
              <a:t>26.9.2018.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F4E2-BDE8-4E94-9D82-FED58936E68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992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E7FD4-BA96-4E16-BBA9-002C069908D1}" type="datetimeFigureOut">
              <a:rPr lang="sr-Latn-CS" smtClean="0"/>
              <a:t>26.9.2018.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F4E2-BDE8-4E94-9D82-FED58936E68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71288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E7FD4-BA96-4E16-BBA9-002C069908D1}" type="datetimeFigureOut">
              <a:rPr lang="sr-Latn-CS" smtClean="0"/>
              <a:t>26.9.2018.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F4E2-BDE8-4E94-9D82-FED58936E68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1359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E7FD4-BA96-4E16-BBA9-002C069908D1}" type="datetimeFigureOut">
              <a:rPr lang="sr-Latn-CS" smtClean="0"/>
              <a:t>26.9.2018.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F4E2-BDE8-4E94-9D82-FED58936E68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4119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E7FD4-BA96-4E16-BBA9-002C069908D1}" type="datetimeFigureOut">
              <a:rPr lang="sr-Latn-CS" smtClean="0"/>
              <a:t>26.9.2018.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114F4E2-BDE8-4E94-9D82-FED58936E68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684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1054357" y="1446129"/>
            <a:ext cx="7851648" cy="1828800"/>
          </a:xfrm>
        </p:spPr>
        <p:txBody>
          <a:bodyPr>
            <a:normAutofit/>
          </a:bodyPr>
          <a:lstStyle/>
          <a:p>
            <a:r>
              <a:rPr lang="hr-HR" sz="80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NIN</a:t>
            </a:r>
            <a:endParaRPr lang="en-US" sz="60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106264" y="3479912"/>
            <a:ext cx="5826719" cy="1096899"/>
          </a:xfrm>
        </p:spPr>
        <p:txBody>
          <a:bodyPr>
            <a:normAutofit/>
          </a:bodyPr>
          <a:lstStyle/>
          <a:p>
            <a:r>
              <a:rPr lang="hr-HR" sz="2000" dirty="0"/>
              <a:t>p</a:t>
            </a:r>
            <a:r>
              <a:rPr lang="hr-HR" sz="2000" dirty="0" smtClean="0"/>
              <a:t>ripremila Magdalena Dumančić</a:t>
            </a:r>
            <a:endParaRPr lang="en-US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692696"/>
            <a:ext cx="3590168" cy="273630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279" y="208550"/>
            <a:ext cx="4576203" cy="170828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27058"/>
            <a:ext cx="4486224" cy="237473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24" y="4127058"/>
            <a:ext cx="3555335" cy="224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7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SLAVNI ŠIBENČANI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Dražen Petrović- košarkaš</a:t>
            </a:r>
          </a:p>
          <a:p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Dario Šarić- košarkaš</a:t>
            </a:r>
          </a:p>
          <a:p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Mišo Kovač-pjevač</a:t>
            </a:r>
          </a:p>
          <a:p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Faust Vrančić-izumitelj, biskup</a:t>
            </a:r>
          </a:p>
          <a:p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Nikola Tavelić- prvi hrvatski svetac, franjevac, mučenik</a:t>
            </a:r>
          </a:p>
          <a:p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Juraj Dalmatinac-kipar</a:t>
            </a:r>
          </a:p>
          <a:p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Goran Višnjić- glumac</a:t>
            </a:r>
          </a:p>
          <a:p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Duje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Ćarleta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-Car -nogometaš</a:t>
            </a:r>
          </a:p>
          <a:p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Dolores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Lambaša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-glumica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497" y="1893047"/>
            <a:ext cx="1267778" cy="144065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489" y="1131095"/>
            <a:ext cx="1947334" cy="10953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32" y="2350587"/>
            <a:ext cx="985838" cy="148323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36" y="4221088"/>
            <a:ext cx="1300477" cy="152058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749" y="4796746"/>
            <a:ext cx="971550" cy="152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6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NAŠ IZLET U ŠIBENIK (11.9.2018.)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u Šibeniku se nismo dugo zadržali, prošetali smo rivom i starim ulicama do katedrale</a:t>
            </a:r>
          </a:p>
          <a:p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atedralu smo razgledali 10-ak minuta, a potom smo imali 30 minuta slobodnog vremena za sladoled(za koji kažu da je u Šibeniku najbolji) i vratili se natrag u odmaralište.</a:t>
            </a:r>
          </a:p>
          <a:p>
            <a:pPr marL="0" indent="0">
              <a:buNone/>
            </a:pP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MOJ DOJAM:</a:t>
            </a:r>
          </a:p>
          <a:p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Šibenik je prekrasan grad koji vrijedi posjetiti. 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Ž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ao mi je što se nismo dulje zadržali i detaljnije razgledali grad.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14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ZANIMLJIVOSTI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- riječ Šibenik na ukrajinskom jeziku znači vragolasti dječak</a:t>
            </a:r>
          </a:p>
          <a:p>
            <a:pPr marL="0" indent="0">
              <a:buNone/>
            </a:pP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- Šibenčani se ne vjenčavaju u svibnju</a:t>
            </a:r>
          </a:p>
          <a:p>
            <a:pPr marL="0" indent="0">
              <a:buNone/>
            </a:pP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- Dan grada im je 29.9. </a:t>
            </a:r>
          </a:p>
          <a:p>
            <a:pPr marL="0" indent="0">
              <a:buNone/>
            </a:pP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- Šibenik je prvi grad na svijetu koji je dobio javnu rasvjetu na izmjeničnu struju ( 28.8.1895. godine)</a:t>
            </a:r>
          </a:p>
          <a:p>
            <a:pPr marL="0" indent="0">
              <a:buNone/>
            </a:pP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- Šibenik je kovao svoj novac još u vrijeme Mletaka-ŠIBENSKI BAGATIN</a:t>
            </a:r>
          </a:p>
          <a:p>
            <a:pPr marL="0" indent="0">
              <a:buNone/>
            </a:pP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-prvi je grad koji su izgradili Hrvati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2749"/>
            <a:ext cx="2376264" cy="156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6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likovni rezultat za jadrolinija trajekt paÅ¡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4509">
            <a:off x="-39170" y="1855798"/>
            <a:ext cx="4343297" cy="4380015"/>
          </a:xfrm>
          <a:prstGeom prst="rect">
            <a:avLst/>
          </a:prstGeom>
          <a:noFill/>
        </p:spPr>
      </p:pic>
      <p:pic>
        <p:nvPicPr>
          <p:cNvPr id="1026" name="Picture 2" descr="Slikovni rezultat za jadrolinija trajekt paÅ¡m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51565">
            <a:off x="3764200" y="1867193"/>
            <a:ext cx="5235500" cy="350226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1896" y="5322042"/>
            <a:ext cx="4513279" cy="1275310"/>
          </a:xfrm>
        </p:spPr>
        <p:txBody>
          <a:bodyPr>
            <a:noAutofit/>
          </a:bodyPr>
          <a:lstStyle/>
          <a:p>
            <a:r>
              <a:rPr lang="hr-HR" sz="3200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 otok Pašman putovali smo trajektom Jadrolinija</a:t>
            </a:r>
            <a:endParaRPr lang="hr-HR" sz="32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7096" y="26309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5400" b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Pašman</a:t>
            </a:r>
          </a:p>
          <a:p>
            <a:pPr algn="ctr"/>
            <a:r>
              <a:rPr lang="hr-HR" sz="16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hr-HR" sz="1600" b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ripremila Kristina </a:t>
            </a:r>
            <a:r>
              <a:rPr lang="hr-HR" sz="1600" b="1" dirty="0" err="1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Sanić</a:t>
            </a:r>
            <a:endParaRPr lang="hr-HR" sz="16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77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142852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rgbClr val="FFC000"/>
                </a:solidFill>
              </a:rPr>
              <a:t>MJESTA NA OTOKU </a:t>
            </a:r>
            <a:r>
              <a:rPr lang="hr-HR" sz="3200" dirty="0" smtClean="0">
                <a:solidFill>
                  <a:srgbClr val="FFC000"/>
                </a:solidFill>
              </a:rPr>
              <a:t>PAŠMANU</a:t>
            </a:r>
            <a:endParaRPr lang="hr-HR" sz="3200" dirty="0">
              <a:solidFill>
                <a:srgbClr val="FFC000"/>
              </a:solidFill>
            </a:endParaRPr>
          </a:p>
        </p:txBody>
      </p:sp>
      <p:pic>
        <p:nvPicPr>
          <p:cNvPr id="20482" name="Picture 2" descr="Å½drela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4143372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4" name="Picture 4" descr="Ban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4143372" cy="3571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6" name="Picture 6" descr="Dobropolja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714356"/>
            <a:ext cx="5214942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429124" y="714356"/>
            <a:ext cx="4143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solidFill>
                  <a:srgbClr val="FFFF00"/>
                </a:solidFill>
              </a:rPr>
              <a:t>Dobropoljana</a:t>
            </a:r>
            <a:endParaRPr lang="hr-HR" sz="4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785794"/>
            <a:ext cx="285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rgbClr val="FFFF00"/>
                </a:solidFill>
              </a:rPr>
              <a:t>Ždrelac</a:t>
            </a:r>
            <a:endParaRPr lang="hr-HR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3000372"/>
            <a:ext cx="2000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 smtClean="0">
                <a:solidFill>
                  <a:srgbClr val="FFFF00"/>
                </a:solidFill>
              </a:rPr>
              <a:t>Banj</a:t>
            </a:r>
            <a:endParaRPr lang="hr-HR" sz="5400" dirty="0">
              <a:solidFill>
                <a:srgbClr val="FFFF00"/>
              </a:solidFill>
            </a:endParaRPr>
          </a:p>
        </p:txBody>
      </p:sp>
      <p:pic>
        <p:nvPicPr>
          <p:cNvPr id="20488" name="Picture 8" descr="PaÅ¡man / Mali PaÅ¡ma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3286124"/>
            <a:ext cx="5000628" cy="3571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4357686" y="3143248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>
                <a:solidFill>
                  <a:srgbClr val="FF0000"/>
                </a:solidFill>
              </a:rPr>
              <a:t>Pašman</a:t>
            </a:r>
            <a:endParaRPr lang="hr-HR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4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arot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4" cy="335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642910" y="285728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FFFF00"/>
                </a:solidFill>
              </a:rPr>
              <a:t>BAROTUL</a:t>
            </a:r>
            <a:endParaRPr lang="hr-HR" sz="3200" dirty="0">
              <a:solidFill>
                <a:srgbClr val="FFFF00"/>
              </a:solidFill>
            </a:endParaRPr>
          </a:p>
        </p:txBody>
      </p:sp>
      <p:pic>
        <p:nvPicPr>
          <p:cNvPr id="22532" name="Picture 4" descr="Kra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4511999" cy="33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929190" y="214290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>
                <a:solidFill>
                  <a:srgbClr val="FF0000"/>
                </a:solidFill>
              </a:rPr>
              <a:t>KRAJ</a:t>
            </a:r>
            <a:endParaRPr lang="hr-HR" sz="4800" dirty="0">
              <a:solidFill>
                <a:srgbClr val="FF0000"/>
              </a:solidFill>
            </a:endParaRPr>
          </a:p>
        </p:txBody>
      </p:sp>
      <p:pic>
        <p:nvPicPr>
          <p:cNvPr id="22534" name="Picture 6" descr="NeviÄa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2"/>
            <a:ext cx="4786314" cy="3500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785786" y="3500438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rgbClr val="FFFF00"/>
                </a:solidFill>
              </a:rPr>
              <a:t>NEVIĐENE</a:t>
            </a:r>
            <a:endParaRPr lang="hr-HR" dirty="0">
              <a:solidFill>
                <a:srgbClr val="FFFF00"/>
              </a:solidFill>
            </a:endParaRPr>
          </a:p>
        </p:txBody>
      </p:sp>
      <p:pic>
        <p:nvPicPr>
          <p:cNvPr id="22536" name="Picture 8" descr="Mrlja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357562"/>
            <a:ext cx="4357686" cy="3500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5786446" y="3643314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solidFill>
                  <a:srgbClr val="FF0000"/>
                </a:solidFill>
              </a:rPr>
              <a:t>MRLJANE</a:t>
            </a:r>
            <a:endParaRPr lang="hr-H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40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likovni rezultat za otok paÅ¡man poloÅ¾a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703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Slikovni rezultat za otok pasman iz zra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8676" name="AutoShape 4" descr="Slikovni rezultat za otok pasman iz zra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8678" name="AutoShape 6" descr="Slikovni rezultat za otok pasman iz zra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8680" name="Picture 8" descr="Slikovni rezultat za otok pasman iz zra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38004" y="35662"/>
            <a:ext cx="3214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rgbClr val="FFC000"/>
                </a:solidFill>
              </a:rPr>
              <a:t>Pogled na otok Pašman iz zraka</a:t>
            </a:r>
            <a:endParaRPr lang="hr-HR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likovni rezultat za otok paÅ¡man poloÅ¾a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00628" cy="3714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Picture 4" descr="Slikovni rezultat za otok paÅ¡man poloÅ¾a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-214338"/>
            <a:ext cx="4214810" cy="3933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6" name="Picture 6" descr="Slikovni rezultat za otok paÅ¡man poloÅ¾a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68"/>
            <a:ext cx="9144000" cy="3143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Pravokutnik 1"/>
          <p:cNvSpPr/>
          <p:nvPr/>
        </p:nvSpPr>
        <p:spPr>
          <a:xfrm>
            <a:off x="4572000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solidFill>
                  <a:srgbClr val="FFC000"/>
                </a:solidFill>
              </a:rPr>
              <a:t>Pašmanski kanal, zbog izmjene morske struje svakih šest sati zaista je najčišći dio Jadranskog mora. </a:t>
            </a:r>
          </a:p>
        </p:txBody>
      </p:sp>
    </p:spTree>
    <p:extLst>
      <p:ext uri="{BB962C8B-B14F-4D97-AF65-F5344CB8AC3E}">
        <p14:creationId xmlns:p14="http://schemas.microsoft.com/office/powerpoint/2010/main" val="337420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solidFill>
                  <a:srgbClr val="FFC000"/>
                </a:solidFill>
              </a:rPr>
              <a:t>SV. FILIP I JAKOV</a:t>
            </a:r>
            <a:br>
              <a:rPr lang="hr-HR" dirty="0">
                <a:solidFill>
                  <a:srgbClr val="FFC000"/>
                </a:solidFill>
              </a:rPr>
            </a:br>
            <a:r>
              <a:rPr lang="hr-HR" dirty="0"/>
              <a:t>Apartmani MARGARITA MARIS</a:t>
            </a:r>
            <a:br>
              <a:rPr lang="hr-HR" dirty="0"/>
            </a:br>
            <a:r>
              <a:rPr lang="hr-HR" sz="1600" dirty="0" smtClean="0"/>
              <a:t>pripremila Nina </a:t>
            </a:r>
            <a:r>
              <a:rPr lang="hr-HR" sz="1600" dirty="0" err="1" smtClean="0"/>
              <a:t>Babojelić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2700" dirty="0"/>
              <a:t/>
            </a:r>
            <a:br>
              <a:rPr lang="hr-HR" sz="2700" dirty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sz="27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6473692" cy="4207197"/>
          </a:xfrm>
        </p:spPr>
      </p:pic>
    </p:spTree>
    <p:extLst>
      <p:ext uri="{BB962C8B-B14F-4D97-AF65-F5344CB8AC3E}">
        <p14:creationId xmlns:p14="http://schemas.microsoft.com/office/powerpoint/2010/main" val="15966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268580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NAŠ POSJET NINU (10.9.2018.)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U Ninu smo posjetili Muzej ninskih starina u kojemu smo naučili nešto više o prošlosti Nina. </a:t>
            </a:r>
            <a:endParaRPr lang="hr-H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Zatim smo posjetili Crkvu sv. Križa </a:t>
            </a:r>
          </a:p>
          <a:p>
            <a:pPr marL="0" indent="0">
              <a:buNone/>
            </a:pP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koja je bila nekadašnja </a:t>
            </a:r>
          </a:p>
          <a:p>
            <a:pPr marL="0" indent="0">
              <a:buNone/>
            </a:pP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   najmanja katedrala na svijetu.</a:t>
            </a:r>
          </a:p>
          <a:p>
            <a:endParaRPr lang="hr-H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hr-HR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hr-HR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Na kraju smo vidjeli spomenik Grguru Ninskom i potom krenuli dalje do Zadra.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140968"/>
            <a:ext cx="316677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8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51520" y="9893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JUTARNJA </a:t>
            </a:r>
            <a:br>
              <a:rPr lang="hr-HR" dirty="0" smtClean="0"/>
            </a:br>
            <a:r>
              <a:rPr lang="hr-HR" dirty="0" smtClean="0"/>
              <a:t>TJELOVJEŽBA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0"/>
            <a:ext cx="5381459" cy="4036094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60280"/>
            <a:ext cx="5220072" cy="391505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4" y="2833810"/>
            <a:ext cx="3911926" cy="336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914400" y="5589240"/>
            <a:ext cx="8229600" cy="1143000"/>
          </a:xfrm>
        </p:spPr>
        <p:txBody>
          <a:bodyPr/>
          <a:lstStyle/>
          <a:p>
            <a:r>
              <a:rPr lang="hr-HR" dirty="0" smtClean="0">
                <a:solidFill>
                  <a:srgbClr val="FFC000"/>
                </a:solidFill>
              </a:rPr>
              <a:t>HVALA NA POZORNOSTI!!!</a:t>
            </a:r>
            <a:endParaRPr lang="hr-HR" dirty="0">
              <a:solidFill>
                <a:srgbClr val="FFC00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0"/>
            <a:ext cx="9649072" cy="7236804"/>
          </a:xfrm>
        </p:spPr>
      </p:pic>
    </p:spTree>
    <p:extLst>
      <p:ext uri="{BB962C8B-B14F-4D97-AF65-F5344CB8AC3E}">
        <p14:creationId xmlns:p14="http://schemas.microsoft.com/office/powerpoint/2010/main" val="8622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5248"/>
            <a:ext cx="4040188" cy="4097679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84822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368925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zada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hr-HR" sz="10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ZADAR</a:t>
            </a:r>
            <a:endParaRPr lang="hr-HR" sz="105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76256" y="1628800"/>
            <a:ext cx="1511840" cy="3352336"/>
          </a:xfrm>
        </p:spPr>
        <p:txBody>
          <a:bodyPr/>
          <a:lstStyle/>
          <a:p>
            <a:r>
              <a:rPr lang="hr-HR" dirty="0" smtClean="0"/>
              <a:t>       </a:t>
            </a:r>
            <a:r>
              <a:rPr lang="hr-HR" dirty="0" smtClean="0">
                <a:solidFill>
                  <a:srgbClr val="FFC000"/>
                </a:solidFill>
              </a:rPr>
              <a:t>Pripremio Patrik </a:t>
            </a:r>
            <a:r>
              <a:rPr lang="hr-HR" dirty="0" err="1" smtClean="0">
                <a:solidFill>
                  <a:srgbClr val="FFC000"/>
                </a:solidFill>
              </a:rPr>
              <a:t>Amić</a:t>
            </a:r>
            <a:endParaRPr lang="hr-HR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5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ZNAMENITOSTI</a:t>
            </a:r>
            <a:endParaRPr lang="hr-HR" sz="54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  <a:cs typeface="Segoe UI Semilight" panose="020B0402040204020203" pitchFamily="34" charset="0"/>
              </a:rPr>
              <a:t>Crkva sv. Donata</a:t>
            </a:r>
          </a:p>
          <a:p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  <a:cs typeface="Segoe UI Semilight" panose="020B0402040204020203" pitchFamily="34" charset="0"/>
              </a:rPr>
              <a:t>Zadarska katedrala</a:t>
            </a:r>
          </a:p>
          <a:p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  <a:cs typeface="Segoe UI Semilight" panose="020B0402040204020203" pitchFamily="34" charset="0"/>
              </a:rPr>
              <a:t>Pozdrav suncu</a:t>
            </a:r>
          </a:p>
          <a:p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  <a:cs typeface="Segoe UI Semilight" panose="020B0402040204020203" pitchFamily="34" charset="0"/>
              </a:rPr>
              <a:t>Muzej antičkoga stakla</a:t>
            </a:r>
          </a:p>
          <a:p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  <a:cs typeface="Segoe UI Semilight" panose="020B0402040204020203" pitchFamily="34" charset="0"/>
              </a:rPr>
              <a:t>Kopnena vrata</a:t>
            </a:r>
          </a:p>
          <a:p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  <a:cs typeface="Segoe UI Semilight" panose="020B0402040204020203" pitchFamily="34" charset="0"/>
              </a:rPr>
              <a:t>Crkva sv.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  <a:cs typeface="Segoe UI Semilight" panose="020B0402040204020203" pitchFamily="34" charset="0"/>
              </a:rPr>
              <a:t>Krševana</a:t>
            </a:r>
            <a:endParaRPr lang="hr-HR" dirty="0" smtClean="0">
              <a:latin typeface="Cambria" panose="02040503050406030204" pitchFamily="18" charset="0"/>
              <a:ea typeface="Cambria" panose="02040503050406030204" pitchFamily="18" charset="0"/>
              <a:cs typeface="Segoe UI Semilight" panose="020B0402040204020203" pitchFamily="34" charset="0"/>
            </a:endParaRPr>
          </a:p>
          <a:p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  <a:cs typeface="Segoe UI Semilight" panose="020B0402040204020203" pitchFamily="34" charset="0"/>
              </a:rPr>
              <a:t>Arheološki muzej Zadar</a:t>
            </a:r>
          </a:p>
          <a:p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  <a:cs typeface="Segoe UI Semilight" panose="020B0402040204020203" pitchFamily="34" charset="0"/>
              </a:rPr>
              <a:t>Muzej iluzija</a:t>
            </a:r>
          </a:p>
          <a:p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  <a:cs typeface="Segoe UI Semilight" panose="020B0402040204020203" pitchFamily="34" charset="0"/>
              </a:rPr>
              <a:t>Morske orgulje</a:t>
            </a:r>
            <a:endParaRPr lang="hr-HR" dirty="0">
              <a:latin typeface="Cambria" panose="02040503050406030204" pitchFamily="18" charset="0"/>
              <a:ea typeface="Cambria" panose="02040503050406030204" pitchFamily="18" charset="0"/>
              <a:cs typeface="Segoe UI Semilight" panose="020B0402040204020203" pitchFamily="34" charset="0"/>
            </a:endParaRPr>
          </a:p>
        </p:txBody>
      </p:sp>
      <p:pic>
        <p:nvPicPr>
          <p:cNvPr id="4" name="Slika 3" descr="katedrala-svete-stošij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2143116"/>
            <a:ext cx="4286280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kradinskibuk153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470902" y="1571612"/>
            <a:ext cx="8388065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NACIONALNI PARK KRKA</a:t>
            </a:r>
          </a:p>
          <a:p>
            <a:pPr algn="ctr"/>
            <a:r>
              <a:rPr lang="hr-H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Pripremila </a:t>
            </a:r>
            <a:r>
              <a:rPr lang="hr-HR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Donatella</a:t>
            </a:r>
            <a:r>
              <a:rPr lang="hr-H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Orzes</a:t>
            </a:r>
            <a:endParaRPr lang="hr-HR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1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Nacionalni_park_Krka-Skradinski_b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4077072"/>
            <a:ext cx="4919946" cy="266648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Što smo posjetili u NP Krka?</a:t>
            </a:r>
            <a:endParaRPr lang="hr-H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u nacionalnom parku posjetili smo Skradinski buk i otok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Visovac</a:t>
            </a:r>
            <a:endParaRPr lang="hr-HR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hr-H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Skradinski buk</a:t>
            </a:r>
          </a:p>
          <a:p>
            <a:pPr>
              <a:buNone/>
            </a:pP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-  prostorno najveće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slapište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na Krki</a:t>
            </a:r>
          </a:p>
          <a:p>
            <a:pPr>
              <a:buFontTx/>
              <a:buChar char="-"/>
            </a:pP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idroelektrana Jaruga koja se nalazi na Skradinskom buku je druga najstarija hidroelektrana u svijetu i                                 prva u Europi</a:t>
            </a:r>
          </a:p>
          <a:p>
            <a:pPr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839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Krka011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571744"/>
            <a:ext cx="4500594" cy="4143404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marL="0" indent="0" algn="ctr">
              <a:buNone/>
            </a:pPr>
            <a:r>
              <a:rPr lang="hr-HR" sz="4800" b="1" dirty="0" smtClean="0">
                <a:solidFill>
                  <a:srgbClr val="FFC000"/>
                </a:solidFill>
              </a:rPr>
              <a:t>OTOK VISOVAC</a:t>
            </a:r>
          </a:p>
          <a:p>
            <a:pPr>
              <a:buFontTx/>
              <a:buChar char="-"/>
            </a:pPr>
            <a:r>
              <a:rPr lang="hr-HR" dirty="0"/>
              <a:t>n</a:t>
            </a:r>
            <a:r>
              <a:rPr lang="hr-HR" dirty="0" smtClean="0"/>
              <a:t>alazi se na </a:t>
            </a:r>
            <a:r>
              <a:rPr lang="hr-HR" dirty="0" err="1" smtClean="0"/>
              <a:t>Visovačkom</a:t>
            </a:r>
            <a:r>
              <a:rPr lang="hr-HR" dirty="0" smtClean="0"/>
              <a:t> jezeru</a:t>
            </a:r>
          </a:p>
          <a:p>
            <a:pPr>
              <a:buFontTx/>
              <a:buChar char="-"/>
            </a:pPr>
            <a:r>
              <a:rPr lang="hr-HR" dirty="0"/>
              <a:t>n</a:t>
            </a:r>
            <a:r>
              <a:rPr lang="hr-HR" dirty="0" smtClean="0"/>
              <a:t>a otoku </a:t>
            </a:r>
            <a:r>
              <a:rPr lang="hr-HR" dirty="0" err="1" smtClean="0"/>
              <a:t>Visovcu</a:t>
            </a:r>
            <a:r>
              <a:rPr lang="hr-HR" dirty="0" smtClean="0"/>
              <a:t> nalazi se crkva i franjevački samostan u kojemu boravi</a:t>
            </a:r>
          </a:p>
          <a:p>
            <a:pPr marL="0" indent="0">
              <a:buNone/>
            </a:pPr>
            <a:r>
              <a:rPr lang="hr-HR" dirty="0" smtClean="0"/>
              <a:t>    8 franjevaca.</a:t>
            </a:r>
          </a:p>
          <a:p>
            <a:pPr algn="just">
              <a:buFontTx/>
              <a:buChar char="-"/>
            </a:pPr>
            <a:r>
              <a:rPr lang="hr-HR" dirty="0"/>
              <a:t>d</a:t>
            </a:r>
            <a:r>
              <a:rPr lang="hr-HR" dirty="0" smtClean="0"/>
              <a:t>vaput godišnje    </a:t>
            </a:r>
          </a:p>
          <a:p>
            <a:pPr marL="0" indent="0" algn="just">
              <a:buNone/>
            </a:pPr>
            <a:r>
              <a:rPr lang="hr-HR" dirty="0" smtClean="0"/>
              <a:t>    (2. i 15. kolovoza) se na </a:t>
            </a:r>
          </a:p>
          <a:p>
            <a:pPr marL="0" indent="0" algn="just">
              <a:buNone/>
            </a:pPr>
            <a:r>
              <a:rPr lang="hr-HR" dirty="0" smtClean="0"/>
              <a:t>    otoku okupi mnoštvo</a:t>
            </a:r>
          </a:p>
          <a:p>
            <a:pPr marL="0" indent="0" algn="just">
              <a:buNone/>
            </a:pPr>
            <a:r>
              <a:rPr lang="hr-HR" dirty="0" smtClean="0"/>
              <a:t>     hodočasnika</a:t>
            </a:r>
          </a:p>
        </p:txBody>
      </p:sp>
    </p:spTree>
    <p:extLst>
      <p:ext uri="{BB962C8B-B14F-4D97-AF65-F5344CB8AC3E}">
        <p14:creationId xmlns:p14="http://schemas.microsoft.com/office/powerpoint/2010/main" val="18977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1800200"/>
          </a:xfrm>
        </p:spPr>
        <p:txBody>
          <a:bodyPr>
            <a:noAutofit/>
          </a:bodyPr>
          <a:lstStyle/>
          <a:p>
            <a:pPr algn="ctr"/>
            <a:r>
              <a:rPr lang="hr-HR" sz="1400" dirty="0" smtClean="0"/>
              <a:t>   </a:t>
            </a:r>
            <a:r>
              <a:rPr lang="hr-HR" sz="72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ŠIBENIK</a:t>
            </a:r>
            <a:r>
              <a:rPr lang="hr-HR" sz="18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hr-HR" sz="18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r-HR" sz="1800" dirty="0" smtClean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pripremila Magdalena Dumančić</a:t>
            </a:r>
            <a:endParaRPr lang="en-US" sz="14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4" y="2420888"/>
            <a:ext cx="892687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3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SPOMENICI I ZNAMENITOSTI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Katedrala Sv. Jakova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Muzej grada Šibenika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vrđave sv. Mihovila, sv. Nikole i sv. Ivana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vrđava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Šubićevac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š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ibenski gradski bedemi</a:t>
            </a:r>
          </a:p>
          <a:p>
            <a:pPr>
              <a:lnSpc>
                <a:spcPct val="150000"/>
              </a:lnSpc>
            </a:pP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Samostan i Crkva sv. Frane</a:t>
            </a:r>
          </a:p>
          <a:p>
            <a:pPr marL="0" indent="0">
              <a:buNone/>
            </a:pPr>
            <a:r>
              <a:rPr lang="hr-HR" dirty="0" smtClean="0"/>
              <a:t>    </a:t>
            </a:r>
            <a:endParaRPr lang="en-US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572131"/>
            <a:ext cx="1751070" cy="134295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30836"/>
            <a:ext cx="1478223" cy="115869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883373"/>
            <a:ext cx="1705658" cy="127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0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</TotalTime>
  <Words>450</Words>
  <Application>Microsoft Office PowerPoint</Application>
  <PresentationFormat>Prikaz na zaslonu (4:3)</PresentationFormat>
  <Paragraphs>90</Paragraphs>
  <Slides>22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</vt:lpstr>
      <vt:lpstr>Segoe UI Semilight</vt:lpstr>
      <vt:lpstr>Times New Roman</vt:lpstr>
      <vt:lpstr>Trebuchet MS</vt:lpstr>
      <vt:lpstr>Wingdings 3</vt:lpstr>
      <vt:lpstr>Faseta</vt:lpstr>
      <vt:lpstr>NIN</vt:lpstr>
      <vt:lpstr>NAŠ POSJET NINU (10.9.2018.)</vt:lpstr>
      <vt:lpstr>ZADAR</vt:lpstr>
      <vt:lpstr> ZNAMENITOSTI</vt:lpstr>
      <vt:lpstr>PowerPointova prezentacija</vt:lpstr>
      <vt:lpstr>Što smo posjetili u NP Krka?</vt:lpstr>
      <vt:lpstr>PowerPointova prezentacija</vt:lpstr>
      <vt:lpstr>   ŠIBENIK pripremila Magdalena Dumančić</vt:lpstr>
      <vt:lpstr>SPOMENICI I ZNAMENITOSTI</vt:lpstr>
      <vt:lpstr>SLAVNI ŠIBENČANI</vt:lpstr>
      <vt:lpstr>NAŠ IZLET U ŠIBENIK (11.9.2018.)</vt:lpstr>
      <vt:lpstr>ZANIMLJIVOSTI</vt:lpstr>
      <vt:lpstr>Na otok Pašman putovali smo trajektom Jadrolinija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SV. FILIP I JAKOV Apartmani MARGARITA MARIS pripremila Nina Babojelić   </vt:lpstr>
      <vt:lpstr>JUTARNJA  TJELOVJEŽBA</vt:lpstr>
      <vt:lpstr>HVALA NA POZORNOSTI!!!</vt:lpstr>
      <vt:lpstr>PowerPointova prezentacija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ZADAR</dc:title>
  <dc:creator>vlado</dc:creator>
  <cp:lastModifiedBy>Maja Farkaš</cp:lastModifiedBy>
  <cp:revision>14</cp:revision>
  <dcterms:created xsi:type="dcterms:W3CDTF">2018-09-18T13:47:20Z</dcterms:created>
  <dcterms:modified xsi:type="dcterms:W3CDTF">2018-09-26T12:04:24Z</dcterms:modified>
  <cp:contentStatus>Konačno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