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07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531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5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27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31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16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31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34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9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347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32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2DA05-97B4-47FC-A813-746987CF77D1}" type="datetimeFigureOut">
              <a:rPr lang="hr-HR" smtClean="0"/>
              <a:t>20.5.2020.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48589-935A-4724-AF46-B673C9185B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9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r.izzi.digital/DOS/109/19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r.izzi.digital/DOS/109/19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hr.izzi.digital/DOS/109/193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13" Type="http://schemas.openxmlformats.org/officeDocument/2006/relationships/image" Target="../media/image4.png"/><Relationship Id="rId3" Type="http://schemas.microsoft.com/office/2007/relationships/media" Target="../media/media3.wma"/><Relationship Id="rId7" Type="http://schemas.microsoft.com/office/2007/relationships/media" Target="../media/media5.wma"/><Relationship Id="rId12" Type="http://schemas.openxmlformats.org/officeDocument/2006/relationships/image" Target="../media/image8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image" Target="../media/image7.png"/><Relationship Id="rId5" Type="http://schemas.microsoft.com/office/2007/relationships/media" Target="../media/media4.wma"/><Relationship Id="rId10" Type="http://schemas.openxmlformats.org/officeDocument/2006/relationships/image" Target="../media/image6.png"/><Relationship Id="rId4" Type="http://schemas.openxmlformats.org/officeDocument/2006/relationships/audio" Target="../media/media3.wm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7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audio" Target="../media/media8.wma"/><Relationship Id="rId5" Type="http://schemas.microsoft.com/office/2007/relationships/media" Target="../media/media8.wma"/><Relationship Id="rId4" Type="http://schemas.openxmlformats.org/officeDocument/2006/relationships/audio" Target="../media/media7.wma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wma"/><Relationship Id="rId7" Type="http://schemas.openxmlformats.org/officeDocument/2006/relationships/image" Target="../media/image12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r.izzi.digital/DOS/109/193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r.izzi.digital/DOS/109/85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Toy</a:t>
            </a:r>
            <a:r>
              <a:rPr lang="hr-HR" b="1" dirty="0" smtClean="0"/>
              <a:t> song 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Pjesma o igračkama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299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PLOČE: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                                         THE TOY SONG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LET’S DRIVE A CAR! – HAJDEMO VOZITI AUTIĆ!</a:t>
            </a:r>
          </a:p>
          <a:p>
            <a:pPr marL="0" indent="0">
              <a:buNone/>
            </a:pPr>
            <a:r>
              <a:rPr lang="hr-HR" dirty="0" smtClean="0"/>
              <a:t>LET’S RIDE A BIKE! – HAJDEMO VOZITI BICIKL!</a:t>
            </a:r>
          </a:p>
          <a:p>
            <a:pPr marL="0" indent="0">
              <a:buNone/>
            </a:pPr>
            <a:r>
              <a:rPr lang="hr-HR" dirty="0" smtClean="0"/>
              <a:t>LET’S FLY A KITE! – HAJDEMO PUŠTATI ZMAJA!</a:t>
            </a:r>
          </a:p>
          <a:p>
            <a:pPr marL="0" indent="0">
              <a:buNone/>
            </a:pPr>
            <a:r>
              <a:rPr lang="hr-HR" dirty="0" smtClean="0"/>
              <a:t>LET’S KICK A BALL! – HAJDEMO UDARATI LOPTU!</a:t>
            </a:r>
          </a:p>
          <a:p>
            <a:pPr marL="0" indent="0">
              <a:buNone/>
            </a:pPr>
            <a:r>
              <a:rPr lang="hr-HR" dirty="0" smtClean="0"/>
              <a:t>LET’S PLAY WITH A DOLL! – HAJDEMO SE IGRATI S LUTKOM!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      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ILI</a:t>
            </a:r>
            <a:r>
              <a:rPr lang="hr-HR" dirty="0" smtClean="0"/>
              <a:t> IGRAJMO SE S LUTKOM!)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76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Aplikacija IZZI – Za znatiželjne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https://hr.izzi.digital/DOS/109/193.html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Poslušaj još jednu pjesmu o igračkama!</a:t>
            </a:r>
          </a:p>
          <a:p>
            <a:endParaRPr lang="hr-H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l="33391" t="40274" r="33904" b="17088"/>
          <a:stretch/>
        </p:blipFill>
        <p:spPr>
          <a:xfrm>
            <a:off x="3405808" y="2941982"/>
            <a:ext cx="4903305" cy="35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IZZI – </a:t>
            </a:r>
            <a:r>
              <a:rPr lang="hr-HR" dirty="0" err="1" smtClean="0"/>
              <a:t>Let’s</a:t>
            </a:r>
            <a:r>
              <a:rPr lang="hr-HR" dirty="0" smtClean="0"/>
              <a:t> start!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https://hr.izzi.digital/DOS/109/193.html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 i ponovi nazive igračaka!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883" t="17914" r="31028" b="23811"/>
          <a:stretch/>
        </p:blipFill>
        <p:spPr>
          <a:xfrm>
            <a:off x="3606084" y="2869996"/>
            <a:ext cx="4211392" cy="34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IZZI – </a:t>
            </a:r>
            <a:r>
              <a:rPr lang="hr-HR" dirty="0" err="1" smtClean="0"/>
              <a:t>Let’s</a:t>
            </a:r>
            <a:r>
              <a:rPr lang="hr-HR" dirty="0" smtClean="0"/>
              <a:t> </a:t>
            </a:r>
            <a:r>
              <a:rPr lang="hr-HR" dirty="0" err="1" smtClean="0"/>
              <a:t>play</a:t>
            </a:r>
            <a:r>
              <a:rPr lang="hr-HR" dirty="0" smtClean="0"/>
              <a:t>!</a:t>
            </a:r>
            <a:br>
              <a:rPr lang="hr-HR" dirty="0" smtClean="0"/>
            </a:br>
            <a:r>
              <a:rPr lang="hr-HR" dirty="0" smtClean="0">
                <a:hlinkClick r:id="rId4"/>
              </a:rPr>
              <a:t>https://hr.izzi.digital/DOS/109/193.html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Prebroji koliko čega ima! Podsjetimo se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/>
          <a:srcRect l="28146" t="19904" r="27923" b="5807"/>
          <a:stretch/>
        </p:blipFill>
        <p:spPr>
          <a:xfrm>
            <a:off x="2159358" y="2467376"/>
            <a:ext cx="3739165" cy="355504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4998" y="1741031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0546" t="31567" r="31565" b="14447"/>
          <a:stretch/>
        </p:blipFill>
        <p:spPr>
          <a:xfrm>
            <a:off x="6498721" y="2768482"/>
            <a:ext cx="4254880" cy="34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5217"/>
            <a:ext cx="10515600" cy="1325563"/>
          </a:xfrm>
        </p:spPr>
        <p:txBody>
          <a:bodyPr/>
          <a:lstStyle/>
          <a:p>
            <a:r>
              <a:rPr lang="hr-HR" dirty="0" smtClean="0"/>
              <a:t>Ponovimo!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0"/>
          <a:srcRect l="43455" t="46541" r="38573" b="24749"/>
          <a:stretch/>
        </p:blipFill>
        <p:spPr>
          <a:xfrm>
            <a:off x="655827" y="2925968"/>
            <a:ext cx="2575774" cy="2313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491" y="2342126"/>
            <a:ext cx="3284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LET’S DANCE! – ZAPLEŠIMO!</a:t>
            </a:r>
            <a:endParaRPr lang="hr-H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22" y="1972794"/>
            <a:ext cx="3315163" cy="2267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6362" y="1483328"/>
            <a:ext cx="311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LET’S PLAY! – IGRAJMO SE!</a:t>
            </a:r>
            <a:endParaRPr lang="hr-H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/>
          <a:srcRect l="32744" t="32879" r="33602" b="42474"/>
          <a:stretch/>
        </p:blipFill>
        <p:spPr>
          <a:xfrm>
            <a:off x="3636135" y="4866241"/>
            <a:ext cx="4378817" cy="1803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8082" y="4240060"/>
            <a:ext cx="311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LET’S FLY! – POLETIMO!</a:t>
            </a:r>
            <a:endParaRPr lang="hr-HR" sz="20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3778" y="5657046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030753" y="995546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89822" y="5352246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/>
          <a:srcRect l="39800" t="44663" r="37387" b="27260"/>
          <a:stretch/>
        </p:blipFill>
        <p:spPr>
          <a:xfrm>
            <a:off x="4341401" y="1499850"/>
            <a:ext cx="2968284" cy="20538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32357" y="810880"/>
            <a:ext cx="3112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LET’S GO! – HAJDEMO!</a:t>
            </a:r>
            <a:endParaRPr lang="hr-HR" sz="2000" dirty="0"/>
          </a:p>
        </p:txBody>
      </p:sp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1907" y="595368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16221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8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8" y="0"/>
            <a:ext cx="10515600" cy="1325563"/>
          </a:xfrm>
        </p:spPr>
        <p:txBody>
          <a:bodyPr/>
          <a:lstStyle/>
          <a:p>
            <a:r>
              <a:rPr lang="hr-HR" dirty="0" smtClean="0"/>
              <a:t>Naučimo neke nove radnje!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55270" t="32333" r="35245" b="48496"/>
          <a:stretch/>
        </p:blipFill>
        <p:spPr>
          <a:xfrm>
            <a:off x="4713665" y="2687948"/>
            <a:ext cx="2820474" cy="32050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8"/>
          <a:srcRect l="55963" t="48070" r="31584" b="31853"/>
          <a:stretch/>
        </p:blipFill>
        <p:spPr>
          <a:xfrm>
            <a:off x="8654599" y="1519834"/>
            <a:ext cx="2305319" cy="208967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8"/>
          <a:srcRect l="30530" t="45455" r="57654" b="35602"/>
          <a:stretch/>
        </p:blipFill>
        <p:spPr>
          <a:xfrm>
            <a:off x="1017431" y="1968652"/>
            <a:ext cx="2575774" cy="232182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8293" y="4628768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0311" y="3871398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9781" y="1817865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017431" y="5523678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VOZITI AUTO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11143" y="6153493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UDARITI LOPTU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8826316" y="4856400"/>
            <a:ext cx="195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VOZITI BICIKL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88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313"/>
            <a:ext cx="4757530" cy="1325563"/>
          </a:xfrm>
        </p:spPr>
        <p:txBody>
          <a:bodyPr/>
          <a:lstStyle/>
          <a:p>
            <a:r>
              <a:rPr lang="hr-HR" dirty="0" smtClean="0"/>
              <a:t>Pogledaj i poslušaj!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7813" t="21975" r="29088" b="7286"/>
          <a:stretch/>
        </p:blipFill>
        <p:spPr>
          <a:xfrm>
            <a:off x="6023891" y="1166191"/>
            <a:ext cx="6168109" cy="5691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59981" t="29031" r="30750" b="54302"/>
          <a:stretch/>
        </p:blipFill>
        <p:spPr>
          <a:xfrm>
            <a:off x="10270435" y="177675"/>
            <a:ext cx="1205948" cy="121920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9165" y="3004931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69165" y="4012095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29489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5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IZZI – </a:t>
            </a:r>
            <a:r>
              <a:rPr lang="hr-HR" dirty="0" err="1" smtClean="0"/>
              <a:t>Let’s</a:t>
            </a:r>
            <a:r>
              <a:rPr lang="hr-HR" dirty="0" smtClean="0"/>
              <a:t> </a:t>
            </a:r>
            <a:r>
              <a:rPr lang="hr-HR" dirty="0" err="1" smtClean="0"/>
              <a:t>sing</a:t>
            </a:r>
            <a:r>
              <a:rPr lang="hr-HR" dirty="0" smtClean="0"/>
              <a:t>!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https://hr.izzi.digital/DOS/109/193.html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Poslušaj pjesmicu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Toy</a:t>
            </a:r>
            <a:r>
              <a:rPr lang="hr-HR" i="1" dirty="0" smtClean="0"/>
              <a:t> Song </a:t>
            </a:r>
            <a:r>
              <a:rPr lang="hr-HR" dirty="0" smtClean="0"/>
              <a:t>i prati prstom sliku, zatim ju poslušaj ponovno i pokušaj odglumiti radnje iz pjesmice.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30" t="24683" r="31259" b="18976"/>
          <a:stretch/>
        </p:blipFill>
        <p:spPr>
          <a:xfrm>
            <a:off x="3776871" y="3309903"/>
            <a:ext cx="4200940" cy="34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IZZI- </a:t>
            </a:r>
            <a:r>
              <a:rPr lang="hr-HR" dirty="0" err="1" smtClean="0"/>
              <a:t>Let’s</a:t>
            </a:r>
            <a:r>
              <a:rPr lang="hr-HR" dirty="0" smtClean="0"/>
              <a:t> </a:t>
            </a:r>
            <a:r>
              <a:rPr lang="hr-HR" dirty="0" err="1" smtClean="0"/>
              <a:t>play</a:t>
            </a:r>
            <a:r>
              <a:rPr lang="hr-HR" dirty="0" smtClean="0"/>
              <a:t> some more!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https://hr.izzi.digital/DOS/109/856.html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535" t="16824" r="33904" b="6733"/>
          <a:stretch/>
        </p:blipFill>
        <p:spPr>
          <a:xfrm>
            <a:off x="1487556" y="2292626"/>
            <a:ext cx="3018183" cy="3865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4111" t="29756" r="35435" b="36006"/>
          <a:stretch/>
        </p:blipFill>
        <p:spPr>
          <a:xfrm>
            <a:off x="5035827" y="2924309"/>
            <a:ext cx="5115338" cy="32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bilježnica, str. 86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Zadatak 1 – poslušaj zvučni zapis i označi brojem sličicu:</a:t>
            </a:r>
          </a:p>
          <a:p>
            <a:endParaRPr lang="hr-HR" dirty="0"/>
          </a:p>
          <a:p>
            <a:r>
              <a:rPr lang="hr-HR" dirty="0" smtClean="0"/>
              <a:t>Zadatak 2 – razvrstaj igračke u dvije kategorije – na one koje mogu letjeti i one koje možemo </a:t>
            </a:r>
            <a:r>
              <a:rPr lang="hr-HR" dirty="0" smtClean="0"/>
              <a:t>voziti.</a:t>
            </a:r>
            <a:endParaRPr lang="hr-HR" dirty="0"/>
          </a:p>
        </p:txBody>
      </p:sp>
      <p:pic>
        <p:nvPicPr>
          <p:cNvPr id="4" name="nbb1_wb_tr_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0592" y="1740522"/>
            <a:ext cx="609600" cy="609600"/>
          </a:xfrm>
          <a:prstGeom prst="rect">
            <a:avLst/>
          </a:prstGeom>
          <a:effectLst>
            <a:glow rad="127000">
              <a:srgbClr val="FFFF00"/>
            </a:glow>
          </a:effectLst>
        </p:spPr>
      </p:pic>
    </p:spTree>
    <p:extLst>
      <p:ext uri="{BB962C8B-B14F-4D97-AF65-F5344CB8AC3E}">
        <p14:creationId xmlns:p14="http://schemas.microsoft.com/office/powerpoint/2010/main" val="20296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225</Words>
  <Application>Microsoft Office PowerPoint</Application>
  <PresentationFormat>Widescreen</PresentationFormat>
  <Paragraphs>34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The Toy song </vt:lpstr>
      <vt:lpstr>Aplikacija IZZI – Let’s start! https://hr.izzi.digital/DOS/109/193.html</vt:lpstr>
      <vt:lpstr>Aplikacija IZZI – Let’s play! https://hr.izzi.digital/DOS/109/193.html</vt:lpstr>
      <vt:lpstr>Ponovimo!</vt:lpstr>
      <vt:lpstr>Naučimo neke nove radnje!</vt:lpstr>
      <vt:lpstr>Pogledaj i poslušaj!</vt:lpstr>
      <vt:lpstr>Aplikacija IZZI – Let’s sing! https://hr.izzi.digital/DOS/109/193.html</vt:lpstr>
      <vt:lpstr>Aplikacija IZZI- Let’s play some more! https://hr.izzi.digital/DOS/109/856.html</vt:lpstr>
      <vt:lpstr>Radna bilježnica, str. 86</vt:lpstr>
      <vt:lpstr>PLAN PLOČE:</vt:lpstr>
      <vt:lpstr>Aplikacija IZZI – Za znatiželjne https://hr.izzi.digital/DOS/109/193.html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Toy song</dc:title>
  <dc:creator>Nikolina Cenger</dc:creator>
  <cp:lastModifiedBy>Nikolina Cenger</cp:lastModifiedBy>
  <cp:revision>33</cp:revision>
  <dcterms:created xsi:type="dcterms:W3CDTF">2020-05-19T09:22:22Z</dcterms:created>
  <dcterms:modified xsi:type="dcterms:W3CDTF">2020-05-20T07:26:25Z</dcterms:modified>
</cp:coreProperties>
</file>