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FAE0E-EA8F-EB9C-84E4-4B8C73FD8B58}" v="118" dt="2021-05-19T08:49:53.214"/>
    <p1510:client id="{7B674778-F4DF-46A0-BBB5-282B26C68AE9}" v="129" dt="2023-06-18T17:14:51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58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756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542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807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478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782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89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602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0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85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596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3BEF3-0E56-48D3-82ED-4DB0816E8D9C}" type="datetimeFigureOut">
              <a:rPr lang="hr-HR" smtClean="0"/>
              <a:t>18.6.2023.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131E-699A-4BBB-88A3-089FF00612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78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ani-student.hr/Ucilista/Nositelji.aspx" TargetMode="External"/><Relationship Id="rId2" Type="http://schemas.openxmlformats.org/officeDocument/2006/relationships/hyperlink" Target="http://www.karijera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Moj posao iz snova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sz="3200" dirty="0">
                <a:cs typeface="Calibri"/>
              </a:rPr>
              <a:t>Koju srednju školu upisati?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34008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41381" y="1567442"/>
            <a:ext cx="10515600" cy="5019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Izradi </a:t>
            </a:r>
            <a:r>
              <a:rPr lang="hr-HR" err="1"/>
              <a:t>Powerpoint</a:t>
            </a:r>
            <a:r>
              <a:rPr lang="hr-HR" dirty="0"/>
              <a:t> prezentaciju u kojoj ćeš predstaviti svoje zanimanje iz snova te srednju školu koju želiš upisati</a:t>
            </a:r>
          </a:p>
          <a:p>
            <a:r>
              <a:rPr lang="hr-HR" dirty="0">
                <a:cs typeface="Calibri"/>
              </a:rPr>
              <a:t>Prezentacija treba sadržavati minimalno 6 slajdova</a:t>
            </a:r>
            <a:endParaRPr lang="hr-HR" dirty="0"/>
          </a:p>
          <a:p>
            <a:r>
              <a:rPr lang="hr-HR" dirty="0"/>
              <a:t>Prezentaciju možeš snimiti </a:t>
            </a:r>
            <a:r>
              <a:rPr lang="hr-HR" dirty="0">
                <a:solidFill>
                  <a:srgbClr val="FF0000"/>
                </a:solidFill>
              </a:rPr>
              <a:t>kao MP4 datoteku (video datoteka).</a:t>
            </a:r>
            <a:endParaRPr lang="hr-HR" dirty="0">
              <a:solidFill>
                <a:srgbClr val="FF0000"/>
              </a:solidFill>
              <a:cs typeface="Calibri"/>
            </a:endParaRPr>
          </a:p>
          <a:p>
            <a:r>
              <a:rPr lang="hr-HR" dirty="0"/>
              <a:t> Treba dodati:</a:t>
            </a:r>
            <a:endParaRPr lang="hr-HR" dirty="0">
              <a:cs typeface="Calibri"/>
            </a:endParaRPr>
          </a:p>
          <a:p>
            <a:pPr lvl="1"/>
            <a:r>
              <a:rPr lang="hr-HR" dirty="0"/>
              <a:t>Glazbu ako koristiš školski laptop</a:t>
            </a:r>
            <a:endParaRPr lang="hr-HR" dirty="0">
              <a:cs typeface="Calibri"/>
            </a:endParaRPr>
          </a:p>
          <a:p>
            <a:pPr lvl="1"/>
            <a:r>
              <a:rPr lang="hr-HR" dirty="0"/>
              <a:t>Fotografije</a:t>
            </a:r>
          </a:p>
          <a:p>
            <a:pPr lvl="1"/>
            <a:r>
              <a:rPr lang="hr-HR" dirty="0"/>
              <a:t>Animacije objekata, slika ili teksta</a:t>
            </a:r>
            <a:endParaRPr lang="hr-HR" dirty="0">
              <a:cs typeface="Calibri"/>
            </a:endParaRPr>
          </a:p>
          <a:p>
            <a:pPr lvl="1"/>
            <a:r>
              <a:rPr lang="hr-HR" dirty="0"/>
              <a:t>Prijelaze između slajdova </a:t>
            </a:r>
          </a:p>
          <a:p>
            <a:r>
              <a:rPr lang="hr-HR" dirty="0">
                <a:cs typeface="Calibri"/>
              </a:rPr>
              <a:t>Ne zaboravi spremiti svoj rad u mapu i potpisati se.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62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Opis zanimanja: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6835" y="1535168"/>
            <a:ext cx="10515600" cy="4930177"/>
          </a:xfrm>
        </p:spPr>
        <p:txBody>
          <a:bodyPr>
            <a:normAutofit/>
          </a:bodyPr>
          <a:lstStyle/>
          <a:p>
            <a:r>
              <a:rPr lang="hr-HR" dirty="0"/>
              <a:t>mogućnost zapošljavanja</a:t>
            </a:r>
          </a:p>
          <a:p>
            <a:r>
              <a:rPr lang="hr-HR" dirty="0"/>
              <a:t>opis posla koji osoba svakodnevno obavlja</a:t>
            </a:r>
          </a:p>
          <a:p>
            <a:r>
              <a:rPr lang="hr-HR" dirty="0"/>
              <a:t>uspješni ljudi koji se bave tim zanimanjem </a:t>
            </a:r>
          </a:p>
          <a:p>
            <a:r>
              <a:rPr lang="hr-HR" dirty="0"/>
              <a:t>odgovornosti i obveze koje posao zahtjeva </a:t>
            </a:r>
          </a:p>
          <a:p>
            <a:r>
              <a:rPr lang="hr-HR" dirty="0"/>
              <a:t>prednosti koje posao donosi </a:t>
            </a:r>
          </a:p>
          <a:p>
            <a:r>
              <a:rPr lang="hr-HR" dirty="0"/>
              <a:t>zahtjevi (iskustvo, stupanj edukcije, sposobnosti) </a:t>
            </a:r>
          </a:p>
          <a:p>
            <a:r>
              <a:rPr lang="hr-HR" dirty="0"/>
              <a:t>mogućnost napredovanja</a:t>
            </a:r>
          </a:p>
          <a:p>
            <a:r>
              <a:rPr lang="hr-HR" dirty="0"/>
              <a:t>gdje se može studirati 	</a:t>
            </a:r>
          </a:p>
          <a:p>
            <a:r>
              <a:rPr lang="hr-HR" dirty="0"/>
              <a:t>što u gimnaziji učim, a treba mi za upis ili nastavak studija….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272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Korisni linkovi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47542" y="1640621"/>
            <a:ext cx="10515600" cy="48545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Opis poslova i karijera: </a:t>
            </a:r>
            <a:endParaRPr lang="en-US"/>
          </a:p>
          <a:p>
            <a:pPr marL="0" indent="0">
              <a:buNone/>
            </a:pPr>
            <a:r>
              <a:rPr lang="hr-HR" dirty="0">
                <a:hlinkClick r:id="rId2"/>
              </a:rPr>
              <a:t>http://www.karijera.hr/</a:t>
            </a:r>
            <a:r>
              <a:rPr lang="hr-HR" dirty="0"/>
              <a:t> </a:t>
            </a:r>
            <a:endParaRPr lang="hr-HR">
              <a:cs typeface="Calibri" panose="020F0502020204030204"/>
            </a:endParaRP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Popis svih studija u RH na platformi za maturante- pretraživanje lokacija studija za određeno područje</a:t>
            </a:r>
            <a:endParaRPr lang="hr-HR" dirty="0">
              <a:cs typeface="Calibri" panose="020F0502020204030204"/>
            </a:endParaRPr>
          </a:p>
          <a:p>
            <a:pPr marL="0" indent="0">
              <a:buNone/>
            </a:pPr>
            <a:r>
              <a:rPr lang="hr-HR" dirty="0">
                <a:hlinkClick r:id="rId3"/>
              </a:rPr>
              <a:t>https://www.postani-student.hr/Ucilista/Nositelji.aspx</a:t>
            </a:r>
            <a:r>
              <a:rPr lang="hr-HR" dirty="0"/>
              <a:t> </a:t>
            </a:r>
            <a:endParaRPr lang="hr-HR" dirty="0">
              <a:cs typeface="Calibri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73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Virtualni sajam poslova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5320" y="1681668"/>
            <a:ext cx="10515600" cy="4351338"/>
          </a:xfrm>
        </p:spPr>
        <p:txBody>
          <a:bodyPr/>
          <a:lstStyle/>
          <a:p>
            <a:r>
              <a:rPr lang="hr-HR" dirty="0"/>
              <a:t>Predstavljanje radova- virtualni sajam poslova</a:t>
            </a:r>
          </a:p>
          <a:p>
            <a:r>
              <a:rPr lang="hr-HR" dirty="0"/>
              <a:t>Predstaviti usmeno ukratko zanimanje kojim se želiš baviti ili koje </a:t>
            </a:r>
            <a:r>
              <a:rPr lang="hr-HR"/>
              <a:t>ste opisali</a:t>
            </a:r>
            <a:endParaRPr lang="hr-HR" dirty="0"/>
          </a:p>
          <a:p>
            <a:r>
              <a:rPr lang="hr-HR" dirty="0"/>
              <a:t>Pokazati video</a:t>
            </a:r>
          </a:p>
          <a:p>
            <a:r>
              <a:rPr lang="hr-HR" dirty="0"/>
              <a:t>Odgovarati na pitanja zainteresiranih učenika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386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0525" y="165100"/>
            <a:ext cx="10515600" cy="1325563"/>
          </a:xfrm>
        </p:spPr>
        <p:txBody>
          <a:bodyPr/>
          <a:lstStyle/>
          <a:p>
            <a:r>
              <a:rPr lang="hr-HR" dirty="0"/>
              <a:t>Upute za izradu videa iz prezentacije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0525" y="1177925"/>
            <a:ext cx="10515600" cy="4351338"/>
          </a:xfrm>
        </p:spPr>
        <p:txBody>
          <a:bodyPr/>
          <a:lstStyle/>
          <a:p>
            <a:r>
              <a:rPr lang="hr-HR" dirty="0"/>
              <a:t>Načiniti da se slajdovi pomiču automatski u izborniku </a:t>
            </a:r>
            <a:r>
              <a:rPr lang="hr-HR" b="1" dirty="0"/>
              <a:t>prijelazi</a:t>
            </a:r>
          </a:p>
          <a:p>
            <a:r>
              <a:rPr lang="hr-HR" dirty="0"/>
              <a:t> u dijelu pomicanje slajdova potvrditi </a:t>
            </a:r>
            <a:r>
              <a:rPr lang="hr-HR" b="1" dirty="0"/>
              <a:t>Nakon</a:t>
            </a:r>
            <a:r>
              <a:rPr lang="hr-HR" dirty="0"/>
              <a:t> te postaviti vrijeme</a:t>
            </a:r>
          </a:p>
          <a:p>
            <a:r>
              <a:rPr lang="hr-HR" dirty="0"/>
              <a:t>Primijeni na sve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Snimanje: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b="86983"/>
          <a:stretch/>
        </p:blipFill>
        <p:spPr>
          <a:xfrm>
            <a:off x="442548" y="2752341"/>
            <a:ext cx="10800000" cy="87865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/>
          <a:srcRect l="2028" t="26302" r="56696" b="34819"/>
          <a:stretch/>
        </p:blipFill>
        <p:spPr>
          <a:xfrm>
            <a:off x="3009900" y="3655219"/>
            <a:ext cx="5482971" cy="3100388"/>
          </a:xfrm>
          <a:prstGeom prst="rect">
            <a:avLst/>
          </a:prstGeom>
        </p:spPr>
      </p:pic>
      <p:cxnSp>
        <p:nvCxnSpPr>
          <p:cNvPr id="7" name="Ravni poveznik sa strelicom 6"/>
          <p:cNvCxnSpPr/>
          <p:nvPr/>
        </p:nvCxnSpPr>
        <p:spPr>
          <a:xfrm flipV="1">
            <a:off x="10077450" y="3630997"/>
            <a:ext cx="381000" cy="1261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608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83E8E4C73BB7498FEAFD2F08B06686" ma:contentTypeVersion="3" ma:contentTypeDescription="Stvaranje novog dokumenta." ma:contentTypeScope="" ma:versionID="eb6502e6d70543fb68793ebbc4471805">
  <xsd:schema xmlns:xsd="http://www.w3.org/2001/XMLSchema" xmlns:xs="http://www.w3.org/2001/XMLSchema" xmlns:p="http://schemas.microsoft.com/office/2006/metadata/properties" xmlns:ns2="e1f50ff2-bae2-4c67-8782-dea340bc9f65" targetNamespace="http://schemas.microsoft.com/office/2006/metadata/properties" ma:root="true" ma:fieldsID="27e3fb1ad480d725bbcb07402119ff21" ns2:_="">
    <xsd:import namespace="e1f50ff2-bae2-4c67-8782-dea340bc9f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50ff2-bae2-4c67-8782-dea340bc9f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75C74-992A-47D1-B14A-3BB862D88100}">
  <ds:schemaRefs>
    <ds:schemaRef ds:uri="http://schemas.microsoft.com/office/2006/documentManagement/types"/>
    <ds:schemaRef ds:uri="http://purl.org/dc/dcmitype/"/>
    <ds:schemaRef ds:uri="81d2300f-0772-4a14-bbd9-fccd85c91c90"/>
    <ds:schemaRef ds:uri="edfb49b4-f773-49ba-935f-b72fb725edc8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9610F87-20ED-454F-B5F2-38C9B86AA8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B34470-211C-4976-9F53-BCB9C85253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f50ff2-bae2-4c67-8782-dea340bc9f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231</Words>
  <Application>Microsoft Office PowerPoint</Application>
  <PresentationFormat>Široki zaslon</PresentationFormat>
  <Paragraphs>40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Moj posao iz snova</vt:lpstr>
      <vt:lpstr>Zadatak</vt:lpstr>
      <vt:lpstr>Opis zanimanja:</vt:lpstr>
      <vt:lpstr>Korisni linkovi</vt:lpstr>
      <vt:lpstr>Virtualni sajam poslova</vt:lpstr>
      <vt:lpstr>Upute za izradu videa iz prezentacije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 posao iz snova</dc:title>
  <dc:creator>Snježana Milinović</dc:creator>
  <cp:lastModifiedBy>Antonija Copić</cp:lastModifiedBy>
  <cp:revision>49</cp:revision>
  <dcterms:created xsi:type="dcterms:W3CDTF">2021-05-19T06:56:43Z</dcterms:created>
  <dcterms:modified xsi:type="dcterms:W3CDTF">2023-06-18T17:19:54Z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0x0101004383E8E4C73BB7498FEAFD2F08B06686</vt:lpwstr>
  </property>
</Properties>
</file>